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5/23/2013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‹Nº›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9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9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7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1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50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5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3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1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Metro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FAMILIA</cp:lastModifiedBy>
  <cp:revision>10</cp:revision>
  <dcterms:created xsi:type="dcterms:W3CDTF">2013-05-23T22:15:28Z</dcterms:created>
  <dcterms:modified xsi:type="dcterms:W3CDTF">2013-05-23T22:25:17Z</dcterms:modified>
</cp:coreProperties>
</file>