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image" Target="../media/image32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image" Target="../media/image38.png"/><Relationship Id="rId4" Type="http://schemas.openxmlformats.org/officeDocument/2006/relationships/image" Target="../media/image41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image" Target="../media/image4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image" Target="../media/image32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image" Target="../media/image38.png"/><Relationship Id="rId4" Type="http://schemas.openxmlformats.org/officeDocument/2006/relationships/image" Target="../media/image41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image" Target="../media/image4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933EC-3EB3-5C49-A11E-D5794EF3FA73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ACEAE6-B3F7-BC46-8695-74E11717F32C}">
      <dgm:prSet phldrT="[Texto]"/>
      <dgm:spPr/>
      <dgm:t>
        <a:bodyPr/>
        <a:lstStyle/>
        <a:p>
          <a:pPr algn="just"/>
          <a:r>
            <a:rPr lang="es-CO" dirty="0" smtClean="0"/>
            <a:t>Instrumentos de tamizaje para detectar riesgos y/o patologías psico-sociales</a:t>
          </a:r>
          <a:endParaRPr lang="es-ES" dirty="0"/>
        </a:p>
      </dgm:t>
    </dgm:pt>
    <dgm:pt modelId="{33C36BF9-D183-C64B-84AA-6A3F5342E36E}" type="parTrans" cxnId="{5EB909EF-40F5-6E47-B1FC-4BB02A65C381}">
      <dgm:prSet/>
      <dgm:spPr/>
      <dgm:t>
        <a:bodyPr/>
        <a:lstStyle/>
        <a:p>
          <a:endParaRPr lang="es-ES"/>
        </a:p>
      </dgm:t>
    </dgm:pt>
    <dgm:pt modelId="{3CA5161E-3916-914A-98C8-3CEEC92D4EFA}" type="sibTrans" cxnId="{5EB909EF-40F5-6E47-B1FC-4BB02A65C381}">
      <dgm:prSet/>
      <dgm:spPr/>
      <dgm:t>
        <a:bodyPr/>
        <a:lstStyle/>
        <a:p>
          <a:endParaRPr lang="es-ES"/>
        </a:p>
      </dgm:t>
    </dgm:pt>
    <dgm:pt modelId="{A5FED20E-E21C-744A-AC0F-9DDDB9EC8AF5}">
      <dgm:prSet phldrT="[Texto]"/>
      <dgm:spPr/>
      <dgm:t>
        <a:bodyPr/>
        <a:lstStyle/>
        <a:p>
          <a:pPr algn="just"/>
          <a:r>
            <a:rPr lang="es-CO" dirty="0" smtClean="0"/>
            <a:t>Entrenamiento en procesos de intervención en crisis</a:t>
          </a:r>
          <a:endParaRPr lang="es-ES" dirty="0"/>
        </a:p>
      </dgm:t>
    </dgm:pt>
    <dgm:pt modelId="{3F50019E-F77A-074D-85D5-6103922ADE1E}" type="parTrans" cxnId="{115EDEFB-F074-9B43-BB8F-F7188114BF2B}">
      <dgm:prSet/>
      <dgm:spPr/>
      <dgm:t>
        <a:bodyPr/>
        <a:lstStyle/>
        <a:p>
          <a:endParaRPr lang="es-ES"/>
        </a:p>
      </dgm:t>
    </dgm:pt>
    <dgm:pt modelId="{9108CF99-35D1-3B4B-BA8B-A6364393CA53}" type="sibTrans" cxnId="{115EDEFB-F074-9B43-BB8F-F7188114BF2B}">
      <dgm:prSet/>
      <dgm:spPr/>
      <dgm:t>
        <a:bodyPr/>
        <a:lstStyle/>
        <a:p>
          <a:endParaRPr lang="es-ES"/>
        </a:p>
      </dgm:t>
    </dgm:pt>
    <dgm:pt modelId="{AAD1FC37-93FF-6E44-8E77-C7144097B12F}">
      <dgm:prSet phldrT="[Texto]"/>
      <dgm:spPr/>
      <dgm:t>
        <a:bodyPr/>
        <a:lstStyle/>
        <a:p>
          <a:pPr algn="just"/>
          <a:r>
            <a:rPr lang="es-CO" dirty="0" smtClean="0"/>
            <a:t>Intervención breve en el marco de la psicoterapia aplicable en escenarios escolares</a:t>
          </a:r>
        </a:p>
      </dgm:t>
    </dgm:pt>
    <dgm:pt modelId="{A5E3CBDF-4584-A44F-9766-409349568AD4}" type="parTrans" cxnId="{04F50F68-4BD2-BF48-A686-26BF7544DDA8}">
      <dgm:prSet/>
      <dgm:spPr/>
      <dgm:t>
        <a:bodyPr/>
        <a:lstStyle/>
        <a:p>
          <a:endParaRPr lang="es-ES"/>
        </a:p>
      </dgm:t>
    </dgm:pt>
    <dgm:pt modelId="{0E664321-F941-0048-8BBB-29D8A095511E}" type="sibTrans" cxnId="{04F50F68-4BD2-BF48-A686-26BF7544DDA8}">
      <dgm:prSet/>
      <dgm:spPr/>
      <dgm:t>
        <a:bodyPr/>
        <a:lstStyle/>
        <a:p>
          <a:endParaRPr lang="es-ES"/>
        </a:p>
      </dgm:t>
    </dgm:pt>
    <dgm:pt modelId="{29AE5FE6-47E6-1C4F-97D1-FBD4DB8C9268}" type="pres">
      <dgm:prSet presAssocID="{C45933EC-3EB3-5C49-A11E-D5794EF3FA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C6B58F6-1675-BE41-9AA6-F989B7EBA9CA}" type="pres">
      <dgm:prSet presAssocID="{7DACEAE6-B3F7-BC46-8695-74E11717F32C}" presName="composite" presStyleCnt="0"/>
      <dgm:spPr/>
    </dgm:pt>
    <dgm:pt modelId="{0D865489-ED3A-0A44-BFD1-79124D2D379B}" type="pres">
      <dgm:prSet presAssocID="{7DACEAE6-B3F7-BC46-8695-74E11717F32C}" presName="rect1" presStyleLbl="trAlignAcc1" presStyleIdx="0" presStyleCnt="3" custLinFactNeighborX="53385" custLinFactNeighborY="35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E97F39-A6C1-FA4F-AAE7-730D2A9A1A86}" type="pres">
      <dgm:prSet presAssocID="{7DACEAE6-B3F7-BC46-8695-74E11717F32C}" presName="rect2" presStyleLbl="fgImgPlace1" presStyleIdx="0" presStyleCnt="3" custLinFactX="54763" custLinFactNeighborX="100000" custLinFactNeighborY="4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s-ES"/>
        </a:p>
      </dgm:t>
    </dgm:pt>
    <dgm:pt modelId="{8EFC4D72-359F-5845-8E77-18FAC1BD95BA}" type="pres">
      <dgm:prSet presAssocID="{3CA5161E-3916-914A-98C8-3CEEC92D4EFA}" presName="sibTrans" presStyleCnt="0"/>
      <dgm:spPr/>
    </dgm:pt>
    <dgm:pt modelId="{310CEB2D-66ED-A149-A8EA-D87FC12AEC40}" type="pres">
      <dgm:prSet presAssocID="{A5FED20E-E21C-744A-AC0F-9DDDB9EC8AF5}" presName="composite" presStyleCnt="0"/>
      <dgm:spPr/>
    </dgm:pt>
    <dgm:pt modelId="{CB7B171F-1155-5544-BD7C-8234FB03C9C7}" type="pres">
      <dgm:prSet presAssocID="{A5FED20E-E21C-744A-AC0F-9DDDB9EC8AF5}" presName="rect1" presStyleLbl="trAlignAcc1" presStyleIdx="1" presStyleCnt="3" custLinFactNeighborX="58854" custLinFactNeighborY="1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997138-DE0B-414A-84E3-B1A12EF485F1}" type="pres">
      <dgm:prSet presAssocID="{A5FED20E-E21C-744A-AC0F-9DDDB9EC8AF5}" presName="rect2" presStyleLbl="fgImgPlace1" presStyleIdx="1" presStyleCnt="3" custLinFactX="54763" custLinFactNeighborX="100000" custLinFactNeighborY="-828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s-ES"/>
        </a:p>
      </dgm:t>
    </dgm:pt>
    <dgm:pt modelId="{6A95BC0C-8553-2941-A4BE-10D8642501E6}" type="pres">
      <dgm:prSet presAssocID="{9108CF99-35D1-3B4B-BA8B-A6364393CA53}" presName="sibTrans" presStyleCnt="0"/>
      <dgm:spPr/>
    </dgm:pt>
    <dgm:pt modelId="{8A85A109-FE07-2842-AE5D-03768DEC8E6A}" type="pres">
      <dgm:prSet presAssocID="{AAD1FC37-93FF-6E44-8E77-C7144097B12F}" presName="composite" presStyleCnt="0"/>
      <dgm:spPr/>
    </dgm:pt>
    <dgm:pt modelId="{BFF1DCAC-3E40-574A-B384-13961F39C519}" type="pres">
      <dgm:prSet presAssocID="{AAD1FC37-93FF-6E44-8E77-C7144097B12F}" presName="rect1" presStyleLbl="trAlignAcc1" presStyleIdx="2" presStyleCnt="3" custLinFactNeighborX="57031" custLinFactNeighborY="26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10B4D8-9586-1D41-86FC-6AA60B6129FB}" type="pres">
      <dgm:prSet presAssocID="{AAD1FC37-93FF-6E44-8E77-C7144097B12F}" presName="rect2" presStyleLbl="fgImgPlace1" presStyleIdx="2" presStyleCnt="3" custLinFactX="63096" custLinFactNeighborX="100000" custLinFactNeighborY="515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es-ES"/>
        </a:p>
      </dgm:t>
    </dgm:pt>
  </dgm:ptLst>
  <dgm:cxnLst>
    <dgm:cxn modelId="{115EDEFB-F074-9B43-BB8F-F7188114BF2B}" srcId="{C45933EC-3EB3-5C49-A11E-D5794EF3FA73}" destId="{A5FED20E-E21C-744A-AC0F-9DDDB9EC8AF5}" srcOrd="1" destOrd="0" parTransId="{3F50019E-F77A-074D-85D5-6103922ADE1E}" sibTransId="{9108CF99-35D1-3B4B-BA8B-A6364393CA53}"/>
    <dgm:cxn modelId="{A237EB5B-209B-4104-8797-72BAAB98E7ED}" type="presOf" srcId="{7DACEAE6-B3F7-BC46-8695-74E11717F32C}" destId="{0D865489-ED3A-0A44-BFD1-79124D2D379B}" srcOrd="0" destOrd="0" presId="urn:microsoft.com/office/officeart/2008/layout/PictureStrips"/>
    <dgm:cxn modelId="{CE8E1A97-B0F9-4103-9773-7218F970440F}" type="presOf" srcId="{AAD1FC37-93FF-6E44-8E77-C7144097B12F}" destId="{BFF1DCAC-3E40-574A-B384-13961F39C519}" srcOrd="0" destOrd="0" presId="urn:microsoft.com/office/officeart/2008/layout/PictureStrips"/>
    <dgm:cxn modelId="{C9BFF30A-DD8D-4FD9-83B1-643001D57006}" type="presOf" srcId="{A5FED20E-E21C-744A-AC0F-9DDDB9EC8AF5}" destId="{CB7B171F-1155-5544-BD7C-8234FB03C9C7}" srcOrd="0" destOrd="0" presId="urn:microsoft.com/office/officeart/2008/layout/PictureStrips"/>
    <dgm:cxn modelId="{44904F46-F939-4282-8077-1DD951544F18}" type="presOf" srcId="{C45933EC-3EB3-5C49-A11E-D5794EF3FA73}" destId="{29AE5FE6-47E6-1C4F-97D1-FBD4DB8C9268}" srcOrd="0" destOrd="0" presId="urn:microsoft.com/office/officeart/2008/layout/PictureStrips"/>
    <dgm:cxn modelId="{04F50F68-4BD2-BF48-A686-26BF7544DDA8}" srcId="{C45933EC-3EB3-5C49-A11E-D5794EF3FA73}" destId="{AAD1FC37-93FF-6E44-8E77-C7144097B12F}" srcOrd="2" destOrd="0" parTransId="{A5E3CBDF-4584-A44F-9766-409349568AD4}" sibTransId="{0E664321-F941-0048-8BBB-29D8A095511E}"/>
    <dgm:cxn modelId="{5EB909EF-40F5-6E47-B1FC-4BB02A65C381}" srcId="{C45933EC-3EB3-5C49-A11E-D5794EF3FA73}" destId="{7DACEAE6-B3F7-BC46-8695-74E11717F32C}" srcOrd="0" destOrd="0" parTransId="{33C36BF9-D183-C64B-84AA-6A3F5342E36E}" sibTransId="{3CA5161E-3916-914A-98C8-3CEEC92D4EFA}"/>
    <dgm:cxn modelId="{2E2F02DE-4505-4B36-8AF4-411F2673D671}" type="presParOf" srcId="{29AE5FE6-47E6-1C4F-97D1-FBD4DB8C9268}" destId="{9C6B58F6-1675-BE41-9AA6-F989B7EBA9CA}" srcOrd="0" destOrd="0" presId="urn:microsoft.com/office/officeart/2008/layout/PictureStrips"/>
    <dgm:cxn modelId="{B637E5F1-952B-42CE-8CEA-B70C07E36399}" type="presParOf" srcId="{9C6B58F6-1675-BE41-9AA6-F989B7EBA9CA}" destId="{0D865489-ED3A-0A44-BFD1-79124D2D379B}" srcOrd="0" destOrd="0" presId="urn:microsoft.com/office/officeart/2008/layout/PictureStrips"/>
    <dgm:cxn modelId="{2717C6F4-26AC-4198-9F5B-9D7EE068F340}" type="presParOf" srcId="{9C6B58F6-1675-BE41-9AA6-F989B7EBA9CA}" destId="{82E97F39-A6C1-FA4F-AAE7-730D2A9A1A86}" srcOrd="1" destOrd="0" presId="urn:microsoft.com/office/officeart/2008/layout/PictureStrips"/>
    <dgm:cxn modelId="{EE8C422E-5CC4-49E3-B3E4-2127DCFB6D27}" type="presParOf" srcId="{29AE5FE6-47E6-1C4F-97D1-FBD4DB8C9268}" destId="{8EFC4D72-359F-5845-8E77-18FAC1BD95BA}" srcOrd="1" destOrd="0" presId="urn:microsoft.com/office/officeart/2008/layout/PictureStrips"/>
    <dgm:cxn modelId="{DCF60CA1-DB85-4B5A-B283-474E6D6B1E49}" type="presParOf" srcId="{29AE5FE6-47E6-1C4F-97D1-FBD4DB8C9268}" destId="{310CEB2D-66ED-A149-A8EA-D87FC12AEC40}" srcOrd="2" destOrd="0" presId="urn:microsoft.com/office/officeart/2008/layout/PictureStrips"/>
    <dgm:cxn modelId="{CC704DBE-D241-4ADD-A342-2BF79697BC53}" type="presParOf" srcId="{310CEB2D-66ED-A149-A8EA-D87FC12AEC40}" destId="{CB7B171F-1155-5544-BD7C-8234FB03C9C7}" srcOrd="0" destOrd="0" presId="urn:microsoft.com/office/officeart/2008/layout/PictureStrips"/>
    <dgm:cxn modelId="{D5A7FD8C-F8C1-4E4F-8BCC-5252C98E2824}" type="presParOf" srcId="{310CEB2D-66ED-A149-A8EA-D87FC12AEC40}" destId="{2F997138-DE0B-414A-84E3-B1A12EF485F1}" srcOrd="1" destOrd="0" presId="urn:microsoft.com/office/officeart/2008/layout/PictureStrips"/>
    <dgm:cxn modelId="{72D25605-C743-4C0F-8356-85883D628E6E}" type="presParOf" srcId="{29AE5FE6-47E6-1C4F-97D1-FBD4DB8C9268}" destId="{6A95BC0C-8553-2941-A4BE-10D8642501E6}" srcOrd="3" destOrd="0" presId="urn:microsoft.com/office/officeart/2008/layout/PictureStrips"/>
    <dgm:cxn modelId="{E0A8B138-4B5C-459E-9935-1B0CDE86EE48}" type="presParOf" srcId="{29AE5FE6-47E6-1C4F-97D1-FBD4DB8C9268}" destId="{8A85A109-FE07-2842-AE5D-03768DEC8E6A}" srcOrd="4" destOrd="0" presId="urn:microsoft.com/office/officeart/2008/layout/PictureStrips"/>
    <dgm:cxn modelId="{6A81A28C-90C3-492D-8B05-BE26F6BCFA3E}" type="presParOf" srcId="{8A85A109-FE07-2842-AE5D-03768DEC8E6A}" destId="{BFF1DCAC-3E40-574A-B384-13961F39C519}" srcOrd="0" destOrd="0" presId="urn:microsoft.com/office/officeart/2008/layout/PictureStrips"/>
    <dgm:cxn modelId="{831EB038-B680-4855-B1FC-9DC96DB14B0E}" type="presParOf" srcId="{8A85A109-FE07-2842-AE5D-03768DEC8E6A}" destId="{5010B4D8-9586-1D41-86FC-6AA60B6129F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77B14-95C4-8D46-B64C-84BE69079701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D49B370-E34F-B74C-A252-5D5E9250CD05}">
      <dgm:prSet phldrT="[Texto]"/>
      <dgm:spPr/>
      <dgm:t>
        <a:bodyPr/>
        <a:lstStyle/>
        <a:p>
          <a:pPr algn="just" rtl="0"/>
          <a:r>
            <a:rPr lang="es-CO" dirty="0" smtClean="0"/>
            <a:t>Rutas de atención y canalización de eventos de riesgo detectados hacia los sectores de salud, justicia y protección </a:t>
          </a:r>
          <a:endParaRPr lang="es-ES" dirty="0"/>
        </a:p>
      </dgm:t>
    </dgm:pt>
    <dgm:pt modelId="{D487F0B9-DDEB-E340-97F1-89BF497E207B}" type="parTrans" cxnId="{FFE786AC-F16C-A14D-B2C2-2BA2E2A99A69}">
      <dgm:prSet/>
      <dgm:spPr/>
      <dgm:t>
        <a:bodyPr/>
        <a:lstStyle/>
        <a:p>
          <a:endParaRPr lang="es-ES"/>
        </a:p>
      </dgm:t>
    </dgm:pt>
    <dgm:pt modelId="{75198FC7-6D3B-7D43-8BC1-7D2A9A10AADE}" type="sibTrans" cxnId="{FFE786AC-F16C-A14D-B2C2-2BA2E2A99A69}">
      <dgm:prSet/>
      <dgm:spPr/>
      <dgm:t>
        <a:bodyPr/>
        <a:lstStyle/>
        <a:p>
          <a:endParaRPr lang="es-ES"/>
        </a:p>
      </dgm:t>
    </dgm:pt>
    <dgm:pt modelId="{E43986D9-E44C-794B-9094-DD1531C19843}">
      <dgm:prSet phldrT="[Texto]"/>
      <dgm:spPr/>
      <dgm:t>
        <a:bodyPr/>
        <a:lstStyle/>
        <a:p>
          <a:pPr algn="just" rtl="0"/>
          <a:r>
            <a:rPr lang="es-CO" dirty="0" smtClean="0"/>
            <a:t>Acompañamiento a las manifestaciones de riesgo en la población escolarizada</a:t>
          </a:r>
          <a:endParaRPr lang="es-ES" dirty="0"/>
        </a:p>
      </dgm:t>
    </dgm:pt>
    <dgm:pt modelId="{0F4BE96F-8DEE-7E40-9A5F-EEFFE3F45564}" type="parTrans" cxnId="{6985C0BD-342E-9548-9FBC-5EE19F314B64}">
      <dgm:prSet/>
      <dgm:spPr/>
      <dgm:t>
        <a:bodyPr/>
        <a:lstStyle/>
        <a:p>
          <a:endParaRPr lang="es-ES"/>
        </a:p>
      </dgm:t>
    </dgm:pt>
    <dgm:pt modelId="{B0A9E6C2-7387-5641-A499-6893712C26A5}" type="sibTrans" cxnId="{6985C0BD-342E-9548-9FBC-5EE19F314B64}">
      <dgm:prSet/>
      <dgm:spPr/>
      <dgm:t>
        <a:bodyPr/>
        <a:lstStyle/>
        <a:p>
          <a:endParaRPr lang="es-ES"/>
        </a:p>
      </dgm:t>
    </dgm:pt>
    <dgm:pt modelId="{7848377F-947F-8944-8C51-40CEA34792E5}">
      <dgm:prSet phldrT="[Texto]"/>
      <dgm:spPr/>
      <dgm:t>
        <a:bodyPr/>
        <a:lstStyle/>
        <a:p>
          <a:pPr algn="just" rtl="0"/>
          <a:r>
            <a:rPr lang="es-CO" dirty="0" smtClean="0"/>
            <a:t>Protección y mecanismos de seguimiento </a:t>
          </a:r>
          <a:endParaRPr lang="es-ES" dirty="0"/>
        </a:p>
      </dgm:t>
    </dgm:pt>
    <dgm:pt modelId="{605BE205-A4F8-8743-A61F-69019BA1125E}" type="parTrans" cxnId="{0F8FF8F7-492B-F441-8318-D68E3B2AF148}">
      <dgm:prSet/>
      <dgm:spPr/>
      <dgm:t>
        <a:bodyPr/>
        <a:lstStyle/>
        <a:p>
          <a:endParaRPr lang="es-ES"/>
        </a:p>
      </dgm:t>
    </dgm:pt>
    <dgm:pt modelId="{B6DA244E-2195-BF45-9CDC-C54B57B92E0D}" type="sibTrans" cxnId="{0F8FF8F7-492B-F441-8318-D68E3B2AF148}">
      <dgm:prSet/>
      <dgm:spPr/>
      <dgm:t>
        <a:bodyPr/>
        <a:lstStyle/>
        <a:p>
          <a:endParaRPr lang="es-ES"/>
        </a:p>
      </dgm:t>
    </dgm:pt>
    <dgm:pt modelId="{69DF5A79-DF6D-4549-A037-75C3A5CBFAD6}" type="pres">
      <dgm:prSet presAssocID="{62F77B14-95C4-8D46-B64C-84BE690797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24BEDAD-6EFF-DF47-9B61-F7BB97937005}" type="pres">
      <dgm:prSet presAssocID="{8D49B370-E34F-B74C-A252-5D5E9250CD05}" presName="composite" presStyleCnt="0"/>
      <dgm:spPr/>
    </dgm:pt>
    <dgm:pt modelId="{C663EC85-DA90-8B4F-A8ED-2A01DA8EBEB6}" type="pres">
      <dgm:prSet presAssocID="{8D49B370-E34F-B74C-A252-5D5E9250CD05}" presName="rect1" presStyleLbl="trAlignAcc1" presStyleIdx="0" presStyleCnt="3" custLinFactNeighborX="422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98EE19-02C8-1F43-A84A-80065EB7E8E8}" type="pres">
      <dgm:prSet presAssocID="{8D49B370-E34F-B74C-A252-5D5E9250CD05}" presName="rect2" presStyleLbl="fgImgPlace1" presStyleIdx="0" presStyleCnt="3" custScaleX="203883" custLinFactX="25980" custLinFactNeighborX="100000" custLinFactNeighborY="870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es-ES"/>
        </a:p>
      </dgm:t>
    </dgm:pt>
    <dgm:pt modelId="{212CA69D-B555-CC46-AFD3-C924BD72F7E0}" type="pres">
      <dgm:prSet presAssocID="{75198FC7-6D3B-7D43-8BC1-7D2A9A10AADE}" presName="sibTrans" presStyleCnt="0"/>
      <dgm:spPr/>
    </dgm:pt>
    <dgm:pt modelId="{5754AD87-C510-F047-BCAB-223657138172}" type="pres">
      <dgm:prSet presAssocID="{E43986D9-E44C-794B-9094-DD1531C19843}" presName="composite" presStyleCnt="0"/>
      <dgm:spPr/>
    </dgm:pt>
    <dgm:pt modelId="{D8C1AF53-C493-7D45-9DA2-0EF413A24CCB}" type="pres">
      <dgm:prSet presAssocID="{E43986D9-E44C-794B-9094-DD1531C19843}" presName="rect1" presStyleLbl="trAlignAcc1" presStyleIdx="1" presStyleCnt="3" custLinFactNeighborX="424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F02723-5016-9442-A4A5-3A670586CCF9}" type="pres">
      <dgm:prSet presAssocID="{E43986D9-E44C-794B-9094-DD1531C19843}" presName="rect2" presStyleLbl="fgImgPlace1" presStyleIdx="1" presStyleCnt="3" custScaleX="227353" custScaleY="115641" custLinFactX="15725" custLinFactNeighborX="100000" custLinFactNeighborY="704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s-ES"/>
        </a:p>
      </dgm:t>
    </dgm:pt>
    <dgm:pt modelId="{57EAACA0-5EF3-B849-A39B-10210487ECD7}" type="pres">
      <dgm:prSet presAssocID="{B0A9E6C2-7387-5641-A499-6893712C26A5}" presName="sibTrans" presStyleCnt="0"/>
      <dgm:spPr/>
    </dgm:pt>
    <dgm:pt modelId="{34A6F041-80F3-B245-9381-256CCD31AB59}" type="pres">
      <dgm:prSet presAssocID="{7848377F-947F-8944-8C51-40CEA34792E5}" presName="composite" presStyleCnt="0"/>
      <dgm:spPr/>
    </dgm:pt>
    <dgm:pt modelId="{8842080E-88E8-454C-89BE-C59FD2BA886B}" type="pres">
      <dgm:prSet presAssocID="{7848377F-947F-8944-8C51-40CEA34792E5}" presName="rect1" presStyleLbl="trAlignAcc1" presStyleIdx="2" presStyleCnt="3" custLinFactNeighborX="43986" custLinFactNeighborY="-38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B0C091-000B-B547-B9F8-D1E74FCF2DF2}" type="pres">
      <dgm:prSet presAssocID="{7848377F-947F-8944-8C51-40CEA34792E5}" presName="rect2" presStyleLbl="fgImgPlace1" presStyleIdx="2" presStyleCnt="3" custScaleX="235513" custLinFactX="25827" custLinFactNeighborX="100000" custLinFactNeighborY="1367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s-ES"/>
        </a:p>
      </dgm:t>
    </dgm:pt>
  </dgm:ptLst>
  <dgm:cxnLst>
    <dgm:cxn modelId="{FE32847D-402F-46E5-A13A-CA8F4ECFD756}" type="presOf" srcId="{8D49B370-E34F-B74C-A252-5D5E9250CD05}" destId="{C663EC85-DA90-8B4F-A8ED-2A01DA8EBEB6}" srcOrd="0" destOrd="0" presId="urn:microsoft.com/office/officeart/2008/layout/PictureStrips"/>
    <dgm:cxn modelId="{6985C0BD-342E-9548-9FBC-5EE19F314B64}" srcId="{62F77B14-95C4-8D46-B64C-84BE69079701}" destId="{E43986D9-E44C-794B-9094-DD1531C19843}" srcOrd="1" destOrd="0" parTransId="{0F4BE96F-8DEE-7E40-9A5F-EEFFE3F45564}" sibTransId="{B0A9E6C2-7387-5641-A499-6893712C26A5}"/>
    <dgm:cxn modelId="{E7ABCA56-7F16-40F6-8578-6B4F79F32372}" type="presOf" srcId="{7848377F-947F-8944-8C51-40CEA34792E5}" destId="{8842080E-88E8-454C-89BE-C59FD2BA886B}" srcOrd="0" destOrd="0" presId="urn:microsoft.com/office/officeart/2008/layout/PictureStrips"/>
    <dgm:cxn modelId="{0F8FF8F7-492B-F441-8318-D68E3B2AF148}" srcId="{62F77B14-95C4-8D46-B64C-84BE69079701}" destId="{7848377F-947F-8944-8C51-40CEA34792E5}" srcOrd="2" destOrd="0" parTransId="{605BE205-A4F8-8743-A61F-69019BA1125E}" sibTransId="{B6DA244E-2195-BF45-9CDC-C54B57B92E0D}"/>
    <dgm:cxn modelId="{FFE786AC-F16C-A14D-B2C2-2BA2E2A99A69}" srcId="{62F77B14-95C4-8D46-B64C-84BE69079701}" destId="{8D49B370-E34F-B74C-A252-5D5E9250CD05}" srcOrd="0" destOrd="0" parTransId="{D487F0B9-DDEB-E340-97F1-89BF497E207B}" sibTransId="{75198FC7-6D3B-7D43-8BC1-7D2A9A10AADE}"/>
    <dgm:cxn modelId="{2EF3A541-CE06-4228-BB40-9AB8E4C0A5D4}" type="presOf" srcId="{62F77B14-95C4-8D46-B64C-84BE69079701}" destId="{69DF5A79-DF6D-4549-A037-75C3A5CBFAD6}" srcOrd="0" destOrd="0" presId="urn:microsoft.com/office/officeart/2008/layout/PictureStrips"/>
    <dgm:cxn modelId="{CF50753F-A3D3-429C-93B6-403BFCB888A9}" type="presOf" srcId="{E43986D9-E44C-794B-9094-DD1531C19843}" destId="{D8C1AF53-C493-7D45-9DA2-0EF413A24CCB}" srcOrd="0" destOrd="0" presId="urn:microsoft.com/office/officeart/2008/layout/PictureStrips"/>
    <dgm:cxn modelId="{38B72F2A-E1D4-4ABF-AF13-CAD62BE5DF0F}" type="presParOf" srcId="{69DF5A79-DF6D-4549-A037-75C3A5CBFAD6}" destId="{524BEDAD-6EFF-DF47-9B61-F7BB97937005}" srcOrd="0" destOrd="0" presId="urn:microsoft.com/office/officeart/2008/layout/PictureStrips"/>
    <dgm:cxn modelId="{744FC4B5-69B9-4E2F-BF4F-09D12A2E91E6}" type="presParOf" srcId="{524BEDAD-6EFF-DF47-9B61-F7BB97937005}" destId="{C663EC85-DA90-8B4F-A8ED-2A01DA8EBEB6}" srcOrd="0" destOrd="0" presId="urn:microsoft.com/office/officeart/2008/layout/PictureStrips"/>
    <dgm:cxn modelId="{B8A3B197-F15B-421A-B969-7DE0609AA95B}" type="presParOf" srcId="{524BEDAD-6EFF-DF47-9B61-F7BB97937005}" destId="{ED98EE19-02C8-1F43-A84A-80065EB7E8E8}" srcOrd="1" destOrd="0" presId="urn:microsoft.com/office/officeart/2008/layout/PictureStrips"/>
    <dgm:cxn modelId="{B48D50AB-E5D9-491C-BB9E-A66912EF782F}" type="presParOf" srcId="{69DF5A79-DF6D-4549-A037-75C3A5CBFAD6}" destId="{212CA69D-B555-CC46-AFD3-C924BD72F7E0}" srcOrd="1" destOrd="0" presId="urn:microsoft.com/office/officeart/2008/layout/PictureStrips"/>
    <dgm:cxn modelId="{201ADD4E-963A-404E-AAE9-39FFFD5E1AC3}" type="presParOf" srcId="{69DF5A79-DF6D-4549-A037-75C3A5CBFAD6}" destId="{5754AD87-C510-F047-BCAB-223657138172}" srcOrd="2" destOrd="0" presId="urn:microsoft.com/office/officeart/2008/layout/PictureStrips"/>
    <dgm:cxn modelId="{464792AF-5D32-4C96-A2FF-05EB353A207E}" type="presParOf" srcId="{5754AD87-C510-F047-BCAB-223657138172}" destId="{D8C1AF53-C493-7D45-9DA2-0EF413A24CCB}" srcOrd="0" destOrd="0" presId="urn:microsoft.com/office/officeart/2008/layout/PictureStrips"/>
    <dgm:cxn modelId="{2AB614CF-917F-4330-B001-9B7F6D8C0A17}" type="presParOf" srcId="{5754AD87-C510-F047-BCAB-223657138172}" destId="{5FF02723-5016-9442-A4A5-3A670586CCF9}" srcOrd="1" destOrd="0" presId="urn:microsoft.com/office/officeart/2008/layout/PictureStrips"/>
    <dgm:cxn modelId="{6C8CDDF9-BA93-43C2-9EE6-328C00ED88DF}" type="presParOf" srcId="{69DF5A79-DF6D-4549-A037-75C3A5CBFAD6}" destId="{57EAACA0-5EF3-B849-A39B-10210487ECD7}" srcOrd="3" destOrd="0" presId="urn:microsoft.com/office/officeart/2008/layout/PictureStrips"/>
    <dgm:cxn modelId="{950D3A83-2988-4500-820C-2C46E02882FE}" type="presParOf" srcId="{69DF5A79-DF6D-4549-A037-75C3A5CBFAD6}" destId="{34A6F041-80F3-B245-9381-256CCD31AB59}" srcOrd="4" destOrd="0" presId="urn:microsoft.com/office/officeart/2008/layout/PictureStrips"/>
    <dgm:cxn modelId="{670E6BA0-3AC9-4B4D-A528-9B752456FEF7}" type="presParOf" srcId="{34A6F041-80F3-B245-9381-256CCD31AB59}" destId="{8842080E-88E8-454C-89BE-C59FD2BA886B}" srcOrd="0" destOrd="0" presId="urn:microsoft.com/office/officeart/2008/layout/PictureStrips"/>
    <dgm:cxn modelId="{16F8F77B-DAA2-48AE-83D6-832D5854BF21}" type="presParOf" srcId="{34A6F041-80F3-B245-9381-256CCD31AB59}" destId="{BBB0C091-000B-B547-B9F8-D1E74FCF2DF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CF2C2C-AFFE-814C-81A5-6B0FD5A98223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</dgm:pt>
    <dgm:pt modelId="{D72D5B17-03B6-484F-BEAC-C5DF667A02D2}">
      <dgm:prSet phldrT="[Texto]"/>
      <dgm:spPr/>
      <dgm:t>
        <a:bodyPr/>
        <a:lstStyle/>
        <a:p>
          <a:pPr algn="just"/>
          <a:r>
            <a:rPr lang="es-CO" dirty="0" smtClean="0"/>
            <a:t>Identificación temprana de trastornos afectivos</a:t>
          </a:r>
          <a:endParaRPr lang="es-ES" dirty="0"/>
        </a:p>
      </dgm:t>
    </dgm:pt>
    <dgm:pt modelId="{2A520717-618F-E444-8004-CF2D79B7FC49}" type="parTrans" cxnId="{FD62E2C1-2626-6440-B04C-F5166C34EAFC}">
      <dgm:prSet/>
      <dgm:spPr/>
      <dgm:t>
        <a:bodyPr/>
        <a:lstStyle/>
        <a:p>
          <a:endParaRPr lang="es-ES"/>
        </a:p>
      </dgm:t>
    </dgm:pt>
    <dgm:pt modelId="{0A4AC9F6-7C35-C34C-B5E1-C19A9FF44E88}" type="sibTrans" cxnId="{FD62E2C1-2626-6440-B04C-F5166C34EAFC}">
      <dgm:prSet/>
      <dgm:spPr/>
      <dgm:t>
        <a:bodyPr/>
        <a:lstStyle/>
        <a:p>
          <a:endParaRPr lang="es-ES"/>
        </a:p>
      </dgm:t>
    </dgm:pt>
    <dgm:pt modelId="{4F41174A-2D05-F94A-9500-B982DF015833}">
      <dgm:prSet phldrT="[Texto]"/>
      <dgm:spPr/>
      <dgm:t>
        <a:bodyPr/>
        <a:lstStyle/>
        <a:p>
          <a:pPr algn="l"/>
          <a:r>
            <a:rPr lang="es-CO" dirty="0" smtClean="0"/>
            <a:t>Trastornos de aprendizaje</a:t>
          </a:r>
          <a:endParaRPr lang="es-ES" dirty="0"/>
        </a:p>
      </dgm:t>
    </dgm:pt>
    <dgm:pt modelId="{95150519-F236-BB40-99B1-3FB2BA7C7711}" type="parTrans" cxnId="{F1A90B73-7167-AD44-8027-72644ACC300E}">
      <dgm:prSet/>
      <dgm:spPr/>
      <dgm:t>
        <a:bodyPr/>
        <a:lstStyle/>
        <a:p>
          <a:endParaRPr lang="es-ES"/>
        </a:p>
      </dgm:t>
    </dgm:pt>
    <dgm:pt modelId="{43143E0F-9F14-CC4F-983E-A683F518A841}" type="sibTrans" cxnId="{F1A90B73-7167-AD44-8027-72644ACC300E}">
      <dgm:prSet/>
      <dgm:spPr/>
      <dgm:t>
        <a:bodyPr/>
        <a:lstStyle/>
        <a:p>
          <a:endParaRPr lang="es-ES"/>
        </a:p>
      </dgm:t>
    </dgm:pt>
    <dgm:pt modelId="{6DF0C167-4945-0941-ABB0-509EB239BC40}">
      <dgm:prSet phldrT="[Texto]"/>
      <dgm:spPr/>
      <dgm:t>
        <a:bodyPr/>
        <a:lstStyle/>
        <a:p>
          <a:pPr algn="just"/>
          <a:r>
            <a:rPr lang="es-CO" dirty="0" smtClean="0"/>
            <a:t>Identificación de riesgos por violencia sexual</a:t>
          </a:r>
          <a:endParaRPr lang="es-ES" dirty="0"/>
        </a:p>
      </dgm:t>
    </dgm:pt>
    <dgm:pt modelId="{C7942E2A-C4D9-DE41-A498-EC2AEDA7FA38}" type="parTrans" cxnId="{B7F9E6B5-CFA8-9B47-8DF7-9D734E114769}">
      <dgm:prSet/>
      <dgm:spPr/>
      <dgm:t>
        <a:bodyPr/>
        <a:lstStyle/>
        <a:p>
          <a:endParaRPr lang="es-ES"/>
        </a:p>
      </dgm:t>
    </dgm:pt>
    <dgm:pt modelId="{C0D5F4FA-91AC-604E-B503-25D16CE0D4AA}" type="sibTrans" cxnId="{B7F9E6B5-CFA8-9B47-8DF7-9D734E114769}">
      <dgm:prSet/>
      <dgm:spPr/>
      <dgm:t>
        <a:bodyPr/>
        <a:lstStyle/>
        <a:p>
          <a:endParaRPr lang="es-ES"/>
        </a:p>
      </dgm:t>
    </dgm:pt>
    <dgm:pt modelId="{2987150C-4D78-F641-BC54-616BF3197EB9}">
      <dgm:prSet phldrT="[Texto]"/>
      <dgm:spPr/>
      <dgm:t>
        <a:bodyPr/>
        <a:lstStyle/>
        <a:p>
          <a:r>
            <a:rPr lang="es-ES" dirty="0" smtClean="0"/>
            <a:t>Abuso</a:t>
          </a:r>
          <a:endParaRPr lang="es-ES" dirty="0"/>
        </a:p>
      </dgm:t>
    </dgm:pt>
    <dgm:pt modelId="{7551A03C-DCEC-C64A-816E-1903821A55B9}" type="parTrans" cxnId="{5BEE0ECC-8618-384F-923B-FF4596CAF80C}">
      <dgm:prSet/>
      <dgm:spPr/>
      <dgm:t>
        <a:bodyPr/>
        <a:lstStyle/>
        <a:p>
          <a:endParaRPr lang="es-ES"/>
        </a:p>
      </dgm:t>
    </dgm:pt>
    <dgm:pt modelId="{1B904319-1271-FC4C-B037-2EEE1CBBEC82}" type="sibTrans" cxnId="{5BEE0ECC-8618-384F-923B-FF4596CAF80C}">
      <dgm:prSet/>
      <dgm:spPr/>
      <dgm:t>
        <a:bodyPr/>
        <a:lstStyle/>
        <a:p>
          <a:endParaRPr lang="es-ES"/>
        </a:p>
      </dgm:t>
    </dgm:pt>
    <dgm:pt modelId="{83FF3308-2E73-9F46-AF21-C06B64F0CA58}">
      <dgm:prSet phldrT="[Texto]"/>
      <dgm:spPr/>
      <dgm:t>
        <a:bodyPr/>
        <a:lstStyle/>
        <a:p>
          <a:r>
            <a:rPr lang="es-ES" dirty="0" smtClean="0"/>
            <a:t>Maltrato</a:t>
          </a:r>
          <a:endParaRPr lang="es-ES" dirty="0"/>
        </a:p>
      </dgm:t>
    </dgm:pt>
    <dgm:pt modelId="{36F7C7AC-B40A-3941-95C8-4B1AD4DE96DF}" type="parTrans" cxnId="{0A804AEC-A9AA-0548-923E-24FC6984B34E}">
      <dgm:prSet/>
      <dgm:spPr/>
      <dgm:t>
        <a:bodyPr/>
        <a:lstStyle/>
        <a:p>
          <a:endParaRPr lang="es-ES"/>
        </a:p>
      </dgm:t>
    </dgm:pt>
    <dgm:pt modelId="{DA8111F8-F4D1-4941-85AF-22FA0BD7165D}" type="sibTrans" cxnId="{0A804AEC-A9AA-0548-923E-24FC6984B34E}">
      <dgm:prSet/>
      <dgm:spPr/>
      <dgm:t>
        <a:bodyPr/>
        <a:lstStyle/>
        <a:p>
          <a:endParaRPr lang="es-ES"/>
        </a:p>
      </dgm:t>
    </dgm:pt>
    <dgm:pt modelId="{F0440594-A348-7947-A5A5-DF834FB25273}">
      <dgm:prSet phldrT="[Texto]"/>
      <dgm:spPr/>
      <dgm:t>
        <a:bodyPr/>
        <a:lstStyle/>
        <a:p>
          <a:r>
            <a:rPr lang="es-ES" dirty="0" smtClean="0"/>
            <a:t>Consumo de drogas</a:t>
          </a:r>
          <a:endParaRPr lang="es-ES" dirty="0"/>
        </a:p>
      </dgm:t>
    </dgm:pt>
    <dgm:pt modelId="{D2D7F6F5-351B-ED4A-98B4-8B16037131C8}" type="parTrans" cxnId="{2B146D18-EE5E-5C49-AD2B-4C8B35A0060E}">
      <dgm:prSet/>
      <dgm:spPr/>
      <dgm:t>
        <a:bodyPr/>
        <a:lstStyle/>
        <a:p>
          <a:endParaRPr lang="es-ES"/>
        </a:p>
      </dgm:t>
    </dgm:pt>
    <dgm:pt modelId="{874CFADD-A8EC-DF45-8FA0-0D1BAD55995D}" type="sibTrans" cxnId="{2B146D18-EE5E-5C49-AD2B-4C8B35A0060E}">
      <dgm:prSet/>
      <dgm:spPr/>
      <dgm:t>
        <a:bodyPr/>
        <a:lstStyle/>
        <a:p>
          <a:endParaRPr lang="es-ES"/>
        </a:p>
      </dgm:t>
    </dgm:pt>
    <dgm:pt modelId="{88D683A7-5970-784E-8996-A8F29AE70E63}">
      <dgm:prSet phldrT="[Texto]"/>
      <dgm:spPr/>
      <dgm:t>
        <a:bodyPr/>
        <a:lstStyle/>
        <a:p>
          <a:r>
            <a:rPr lang="es-CO" dirty="0" smtClean="0"/>
            <a:t>Violencia escolar</a:t>
          </a:r>
          <a:endParaRPr lang="es-ES" dirty="0"/>
        </a:p>
      </dgm:t>
    </dgm:pt>
    <dgm:pt modelId="{931B2E70-ECB5-4841-A748-CBE07619FD8D}" type="parTrans" cxnId="{31173108-CA81-A94D-9B1C-17CBB9D02334}">
      <dgm:prSet/>
      <dgm:spPr/>
      <dgm:t>
        <a:bodyPr/>
        <a:lstStyle/>
        <a:p>
          <a:endParaRPr lang="es-ES"/>
        </a:p>
      </dgm:t>
    </dgm:pt>
    <dgm:pt modelId="{BEA8866B-482C-B24C-B744-E151942E3BDB}" type="sibTrans" cxnId="{31173108-CA81-A94D-9B1C-17CBB9D02334}">
      <dgm:prSet/>
      <dgm:spPr/>
      <dgm:t>
        <a:bodyPr/>
        <a:lstStyle/>
        <a:p>
          <a:endParaRPr lang="es-ES"/>
        </a:p>
      </dgm:t>
    </dgm:pt>
    <dgm:pt modelId="{AD4EFA8B-0A11-FA43-9134-CCA67628493F}">
      <dgm:prSet phldrT="[Texto]"/>
      <dgm:spPr/>
      <dgm:t>
        <a:bodyPr/>
        <a:lstStyle/>
        <a:p>
          <a:pPr algn="just"/>
          <a:r>
            <a:rPr lang="es-CO" dirty="0" smtClean="0"/>
            <a:t>Rutas de atención en eventos de riesgo, salud, justicia y protección.</a:t>
          </a:r>
          <a:endParaRPr lang="es-ES" dirty="0"/>
        </a:p>
      </dgm:t>
    </dgm:pt>
    <dgm:pt modelId="{1B46C2EA-93AE-B64F-A401-DBFB38538C42}" type="parTrans" cxnId="{3504FDEB-A212-0044-8BBF-B19A7111AFB1}">
      <dgm:prSet/>
      <dgm:spPr/>
      <dgm:t>
        <a:bodyPr/>
        <a:lstStyle/>
        <a:p>
          <a:endParaRPr lang="es-ES"/>
        </a:p>
      </dgm:t>
    </dgm:pt>
    <dgm:pt modelId="{87BD6454-D556-B54F-8143-1733D6CF6DCB}" type="sibTrans" cxnId="{3504FDEB-A212-0044-8BBF-B19A7111AFB1}">
      <dgm:prSet/>
      <dgm:spPr/>
      <dgm:t>
        <a:bodyPr/>
        <a:lstStyle/>
        <a:p>
          <a:endParaRPr lang="es-ES"/>
        </a:p>
      </dgm:t>
    </dgm:pt>
    <dgm:pt modelId="{693AA7A9-63D6-3247-A6CA-30B7F9048FCF}" type="pres">
      <dgm:prSet presAssocID="{E9CF2C2C-AFFE-814C-81A5-6B0FD5A98223}" presName="Name0" presStyleCnt="0">
        <dgm:presLayoutVars>
          <dgm:dir/>
          <dgm:resizeHandles val="exact"/>
        </dgm:presLayoutVars>
      </dgm:prSet>
      <dgm:spPr/>
    </dgm:pt>
    <dgm:pt modelId="{5BEF061B-48F3-D545-9506-77C6D6367281}" type="pres">
      <dgm:prSet presAssocID="{D72D5B17-03B6-484F-BEAC-C5DF667A02D2}" presName="composite" presStyleCnt="0"/>
      <dgm:spPr/>
    </dgm:pt>
    <dgm:pt modelId="{5DBCB97D-5966-BD4D-B3ED-E248C9E00DFA}" type="pres">
      <dgm:prSet presAssocID="{D72D5B17-03B6-484F-BEAC-C5DF667A02D2}" presName="rect1" presStyleLbl="trAlignAcc1" presStyleIdx="0" presStyleCnt="8" custLinFactNeighborY="333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2EC63C-EB11-3746-95BB-2EE227240E08}" type="pres">
      <dgm:prSet presAssocID="{D72D5B17-03B6-484F-BEAC-C5DF667A02D2}" presName="rect2" presStyleLbl="fgImgPlace1" presStyleIdx="0" presStyleCnt="8" custScaleX="145029" custLinFactNeighborX="-93756" custLinFactNeighborY="338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854308A-6A11-7146-8848-3B2E1787EE02}" type="pres">
      <dgm:prSet presAssocID="{0A4AC9F6-7C35-C34C-B5E1-C19A9FF44E88}" presName="sibTrans" presStyleCnt="0"/>
      <dgm:spPr/>
    </dgm:pt>
    <dgm:pt modelId="{E3814D4C-F3BF-F041-AFC4-1831E8CA63B5}" type="pres">
      <dgm:prSet presAssocID="{4F41174A-2D05-F94A-9500-B982DF015833}" presName="composite" presStyleCnt="0"/>
      <dgm:spPr/>
    </dgm:pt>
    <dgm:pt modelId="{BA0A41CE-88C4-1544-A247-5291FFEE994F}" type="pres">
      <dgm:prSet presAssocID="{4F41174A-2D05-F94A-9500-B982DF015833}" presName="rect1" presStyleLbl="trAlignAcc1" presStyleIdx="1" presStyleCnt="8" custLinFactNeighborX="22784" custLinFactNeighborY="333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703C28-8CDE-9344-92EC-79659399E9BC}" type="pres">
      <dgm:prSet presAssocID="{4F41174A-2D05-F94A-9500-B982DF015833}" presName="rect2" presStyleLbl="fgImgPlace1" presStyleIdx="1" presStyleCnt="8" custScaleX="194447" custLinFactNeighborY="2687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5BE90CE-F4E3-6945-9D79-31081D45ADB3}" type="pres">
      <dgm:prSet presAssocID="{43143E0F-9F14-CC4F-983E-A683F518A841}" presName="sibTrans" presStyleCnt="0"/>
      <dgm:spPr/>
    </dgm:pt>
    <dgm:pt modelId="{85863351-4641-8549-A2E3-764FFCD203F6}" type="pres">
      <dgm:prSet presAssocID="{6DF0C167-4945-0941-ABB0-509EB239BC40}" presName="composite" presStyleCnt="0"/>
      <dgm:spPr/>
    </dgm:pt>
    <dgm:pt modelId="{9DC7677E-0386-F047-81FE-BAD71DF6D3B1}" type="pres">
      <dgm:prSet presAssocID="{6DF0C167-4945-0941-ABB0-509EB239BC40}" presName="rect1" presStyleLbl="trAlignAcc1" presStyleIdx="2" presStyleCnt="8" custLinFactNeighborY="239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3C1639-67E9-AE42-A5D4-23BFB70FF33C}" type="pres">
      <dgm:prSet presAssocID="{6DF0C167-4945-0941-ABB0-509EB239BC40}" presName="rect2" presStyleLbl="fgImgPlace1" presStyleIdx="2" presStyleCnt="8" custScaleX="149192" custLinFactNeighborX="-77594" custLinFactNeighborY="3177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55862C30-81A4-0F4B-811B-C99B573E59EB}" type="pres">
      <dgm:prSet presAssocID="{C0D5F4FA-91AC-604E-B503-25D16CE0D4AA}" presName="sibTrans" presStyleCnt="0"/>
      <dgm:spPr/>
    </dgm:pt>
    <dgm:pt modelId="{841E1CDC-5AC8-A94F-9C7C-932012204C03}" type="pres">
      <dgm:prSet presAssocID="{2987150C-4D78-F641-BC54-616BF3197EB9}" presName="composite" presStyleCnt="0"/>
      <dgm:spPr/>
    </dgm:pt>
    <dgm:pt modelId="{35F6D970-759D-C44D-B836-EAFFFFC88F5C}" type="pres">
      <dgm:prSet presAssocID="{2987150C-4D78-F641-BC54-616BF3197EB9}" presName="rect1" presStyleLbl="trAlignAcc1" presStyleIdx="3" presStyleCnt="8" custLinFactNeighborX="21426" custLinFactNeighborY="312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19BCFE-F64A-0E47-981E-A2CA562F418B}" type="pres">
      <dgm:prSet presAssocID="{2987150C-4D78-F641-BC54-616BF3197EB9}" presName="rect2" presStyleLbl="fgImgPlace1" presStyleIdx="3" presStyleCnt="8" custScaleX="213332" custLinFactNeighborY="2484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C9C498AA-DDBE-CB48-9739-877DDB5036CF}" type="pres">
      <dgm:prSet presAssocID="{1B904319-1271-FC4C-B037-2EEE1CBBEC82}" presName="sibTrans" presStyleCnt="0"/>
      <dgm:spPr/>
    </dgm:pt>
    <dgm:pt modelId="{3D63181A-8C97-0746-9CF0-8A5B86C836E2}" type="pres">
      <dgm:prSet presAssocID="{83FF3308-2E73-9F46-AF21-C06B64F0CA58}" presName="composite" presStyleCnt="0"/>
      <dgm:spPr/>
    </dgm:pt>
    <dgm:pt modelId="{44577D49-B072-5F44-8671-6030B51BBF70}" type="pres">
      <dgm:prSet presAssocID="{83FF3308-2E73-9F46-AF21-C06B64F0CA58}" presName="rect1" presStyleLbl="trAlignAcc1" presStyleIdx="4" presStyleCnt="8" custLinFactNeighborY="217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5C2E02-FC5C-664C-86EB-8E6A6E31B0A0}" type="pres">
      <dgm:prSet presAssocID="{83FF3308-2E73-9F46-AF21-C06B64F0CA58}" presName="rect2" presStyleLbl="fgImgPlace1" presStyleIdx="4" presStyleCnt="8" custScaleX="192547" custLinFactNeighborX="-77376" custLinFactNeighborY="2974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4DC3F5FA-EDCD-4046-8D3D-FB825958ED13}" type="pres">
      <dgm:prSet presAssocID="{DA8111F8-F4D1-4941-85AF-22FA0BD7165D}" presName="sibTrans" presStyleCnt="0"/>
      <dgm:spPr/>
    </dgm:pt>
    <dgm:pt modelId="{47A9DDB7-68B6-2540-8081-F69853F9672B}" type="pres">
      <dgm:prSet presAssocID="{F0440594-A348-7947-A5A5-DF834FB25273}" presName="composite" presStyleCnt="0"/>
      <dgm:spPr/>
    </dgm:pt>
    <dgm:pt modelId="{8A896CB0-B22F-ED45-BE77-0D23A3D9BDCA}" type="pres">
      <dgm:prSet presAssocID="{F0440594-A348-7947-A5A5-DF834FB25273}" presName="rect1" presStyleLbl="trAlignAcc1" presStyleIdx="5" presStyleCnt="8" custLinFactNeighborX="19103" custLinFactNeighborY="217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F592BD-4EA9-5A46-AA54-A2556F22E80D}" type="pres">
      <dgm:prSet presAssocID="{F0440594-A348-7947-A5A5-DF834FB25273}" presName="rect2" presStyleLbl="fgImgPlace1" presStyleIdx="5" presStyleCnt="8" custScaleX="212446" custLinFactNeighborY="2281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</dgm:spPr>
    </dgm:pt>
    <dgm:pt modelId="{BDDF17DE-E9EA-264B-B11D-B5F2AE3DB7AB}" type="pres">
      <dgm:prSet presAssocID="{874CFADD-A8EC-DF45-8FA0-0D1BAD55995D}" presName="sibTrans" presStyleCnt="0"/>
      <dgm:spPr/>
    </dgm:pt>
    <dgm:pt modelId="{88E6DF25-F60B-9E43-9F64-06C02A1C673B}" type="pres">
      <dgm:prSet presAssocID="{88D683A7-5970-784E-8996-A8F29AE70E63}" presName="composite" presStyleCnt="0"/>
      <dgm:spPr/>
    </dgm:pt>
    <dgm:pt modelId="{681BB767-28D9-5C4C-BD9D-14719F07E52F}" type="pres">
      <dgm:prSet presAssocID="{88D683A7-5970-784E-8996-A8F29AE70E63}" presName="rect1" presStyleLbl="trAlignAcc1" presStyleIdx="6" presStyleCnt="8" custLinFactNeighborY="123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18BFE9-EA2A-4641-95F4-347701A8EB54}" type="pres">
      <dgm:prSet presAssocID="{88D683A7-5970-784E-8996-A8F29AE70E63}" presName="rect2" presStyleLbl="fgImgPlace1" presStyleIdx="6" presStyleCnt="8" custScaleX="169867" custLinFactNeighborX="-71657" custLinFactNeighborY="2078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C670ADCC-BE7C-B74D-AD66-D6D080AA103A}" type="pres">
      <dgm:prSet presAssocID="{BEA8866B-482C-B24C-B744-E151942E3BDB}" presName="sibTrans" presStyleCnt="0"/>
      <dgm:spPr/>
    </dgm:pt>
    <dgm:pt modelId="{C1415787-38E3-0849-9223-BF2E1A6CB9D6}" type="pres">
      <dgm:prSet presAssocID="{AD4EFA8B-0A11-FA43-9134-CCA67628493F}" presName="composite" presStyleCnt="0"/>
      <dgm:spPr/>
    </dgm:pt>
    <dgm:pt modelId="{002E904D-9E24-E14C-A8E3-408FAECD132C}" type="pres">
      <dgm:prSet presAssocID="{AD4EFA8B-0A11-FA43-9134-CCA67628493F}" presName="rect1" presStyleLbl="trAlignAcc1" presStyleIdx="7" presStyleCnt="8" custLinFactNeighborX="20127" custLinFactNeighborY="-40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5BC4A4-026F-A04F-92F6-9E68496E1C2B}" type="pres">
      <dgm:prSet presAssocID="{AD4EFA8B-0A11-FA43-9134-CCA67628493F}" presName="rect2" presStyleLbl="fgImgPlace1" presStyleIdx="7" presStyleCnt="8" custScaleX="216405" custLinFactNeighborY="1385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</dgm:ptLst>
  <dgm:cxnLst>
    <dgm:cxn modelId="{3692F3EA-9F37-42B3-A99B-4F7328FA36CD}" type="presOf" srcId="{F0440594-A348-7947-A5A5-DF834FB25273}" destId="{8A896CB0-B22F-ED45-BE77-0D23A3D9BDCA}" srcOrd="0" destOrd="0" presId="urn:microsoft.com/office/officeart/2008/layout/PictureStrips"/>
    <dgm:cxn modelId="{B4086907-C505-4E81-9517-109B7458A002}" type="presOf" srcId="{D72D5B17-03B6-484F-BEAC-C5DF667A02D2}" destId="{5DBCB97D-5966-BD4D-B3ED-E248C9E00DFA}" srcOrd="0" destOrd="0" presId="urn:microsoft.com/office/officeart/2008/layout/PictureStrips"/>
    <dgm:cxn modelId="{B7F9E6B5-CFA8-9B47-8DF7-9D734E114769}" srcId="{E9CF2C2C-AFFE-814C-81A5-6B0FD5A98223}" destId="{6DF0C167-4945-0941-ABB0-509EB239BC40}" srcOrd="2" destOrd="0" parTransId="{C7942E2A-C4D9-DE41-A498-EC2AEDA7FA38}" sibTransId="{C0D5F4FA-91AC-604E-B503-25D16CE0D4AA}"/>
    <dgm:cxn modelId="{7B88D820-D093-42D7-96A5-1A2F39793C0F}" type="presOf" srcId="{2987150C-4D78-F641-BC54-616BF3197EB9}" destId="{35F6D970-759D-C44D-B836-EAFFFFC88F5C}" srcOrd="0" destOrd="0" presId="urn:microsoft.com/office/officeart/2008/layout/PictureStrips"/>
    <dgm:cxn modelId="{EB7B6A0B-ED3C-4B82-9D36-749C5F95B123}" type="presOf" srcId="{4F41174A-2D05-F94A-9500-B982DF015833}" destId="{BA0A41CE-88C4-1544-A247-5291FFEE994F}" srcOrd="0" destOrd="0" presId="urn:microsoft.com/office/officeart/2008/layout/PictureStrips"/>
    <dgm:cxn modelId="{0A10D97D-CD76-4362-B84E-FD61D4E71615}" type="presOf" srcId="{6DF0C167-4945-0941-ABB0-509EB239BC40}" destId="{9DC7677E-0386-F047-81FE-BAD71DF6D3B1}" srcOrd="0" destOrd="0" presId="urn:microsoft.com/office/officeart/2008/layout/PictureStrips"/>
    <dgm:cxn modelId="{AB1CC5F7-3004-414B-AD99-C5E6B70EC2A7}" type="presOf" srcId="{83FF3308-2E73-9F46-AF21-C06B64F0CA58}" destId="{44577D49-B072-5F44-8671-6030B51BBF70}" srcOrd="0" destOrd="0" presId="urn:microsoft.com/office/officeart/2008/layout/PictureStrips"/>
    <dgm:cxn modelId="{6E4BEC15-7032-492C-A56D-924EAB2B33A3}" type="presOf" srcId="{E9CF2C2C-AFFE-814C-81A5-6B0FD5A98223}" destId="{693AA7A9-63D6-3247-A6CA-30B7F9048FCF}" srcOrd="0" destOrd="0" presId="urn:microsoft.com/office/officeart/2008/layout/PictureStrips"/>
    <dgm:cxn modelId="{2B146D18-EE5E-5C49-AD2B-4C8B35A0060E}" srcId="{E9CF2C2C-AFFE-814C-81A5-6B0FD5A98223}" destId="{F0440594-A348-7947-A5A5-DF834FB25273}" srcOrd="5" destOrd="0" parTransId="{D2D7F6F5-351B-ED4A-98B4-8B16037131C8}" sibTransId="{874CFADD-A8EC-DF45-8FA0-0D1BAD55995D}"/>
    <dgm:cxn modelId="{31173108-CA81-A94D-9B1C-17CBB9D02334}" srcId="{E9CF2C2C-AFFE-814C-81A5-6B0FD5A98223}" destId="{88D683A7-5970-784E-8996-A8F29AE70E63}" srcOrd="6" destOrd="0" parTransId="{931B2E70-ECB5-4841-A748-CBE07619FD8D}" sibTransId="{BEA8866B-482C-B24C-B744-E151942E3BDB}"/>
    <dgm:cxn modelId="{5BEE0ECC-8618-384F-923B-FF4596CAF80C}" srcId="{E9CF2C2C-AFFE-814C-81A5-6B0FD5A98223}" destId="{2987150C-4D78-F641-BC54-616BF3197EB9}" srcOrd="3" destOrd="0" parTransId="{7551A03C-DCEC-C64A-816E-1903821A55B9}" sibTransId="{1B904319-1271-FC4C-B037-2EEE1CBBEC82}"/>
    <dgm:cxn modelId="{8D644A37-6DBD-4F7D-96BA-78A230D0B9A1}" type="presOf" srcId="{AD4EFA8B-0A11-FA43-9134-CCA67628493F}" destId="{002E904D-9E24-E14C-A8E3-408FAECD132C}" srcOrd="0" destOrd="0" presId="urn:microsoft.com/office/officeart/2008/layout/PictureStrips"/>
    <dgm:cxn modelId="{F1A90B73-7167-AD44-8027-72644ACC300E}" srcId="{E9CF2C2C-AFFE-814C-81A5-6B0FD5A98223}" destId="{4F41174A-2D05-F94A-9500-B982DF015833}" srcOrd="1" destOrd="0" parTransId="{95150519-F236-BB40-99B1-3FB2BA7C7711}" sibTransId="{43143E0F-9F14-CC4F-983E-A683F518A841}"/>
    <dgm:cxn modelId="{3504FDEB-A212-0044-8BBF-B19A7111AFB1}" srcId="{E9CF2C2C-AFFE-814C-81A5-6B0FD5A98223}" destId="{AD4EFA8B-0A11-FA43-9134-CCA67628493F}" srcOrd="7" destOrd="0" parTransId="{1B46C2EA-93AE-B64F-A401-DBFB38538C42}" sibTransId="{87BD6454-D556-B54F-8143-1733D6CF6DCB}"/>
    <dgm:cxn modelId="{FD62E2C1-2626-6440-B04C-F5166C34EAFC}" srcId="{E9CF2C2C-AFFE-814C-81A5-6B0FD5A98223}" destId="{D72D5B17-03B6-484F-BEAC-C5DF667A02D2}" srcOrd="0" destOrd="0" parTransId="{2A520717-618F-E444-8004-CF2D79B7FC49}" sibTransId="{0A4AC9F6-7C35-C34C-B5E1-C19A9FF44E88}"/>
    <dgm:cxn modelId="{0A804AEC-A9AA-0548-923E-24FC6984B34E}" srcId="{E9CF2C2C-AFFE-814C-81A5-6B0FD5A98223}" destId="{83FF3308-2E73-9F46-AF21-C06B64F0CA58}" srcOrd="4" destOrd="0" parTransId="{36F7C7AC-B40A-3941-95C8-4B1AD4DE96DF}" sibTransId="{DA8111F8-F4D1-4941-85AF-22FA0BD7165D}"/>
    <dgm:cxn modelId="{CCCC6FFE-6D30-4650-BCF7-B552C793FA99}" type="presOf" srcId="{88D683A7-5970-784E-8996-A8F29AE70E63}" destId="{681BB767-28D9-5C4C-BD9D-14719F07E52F}" srcOrd="0" destOrd="0" presId="urn:microsoft.com/office/officeart/2008/layout/PictureStrips"/>
    <dgm:cxn modelId="{112EA957-8AAC-47DE-B49D-3145E6E1FC93}" type="presParOf" srcId="{693AA7A9-63D6-3247-A6CA-30B7F9048FCF}" destId="{5BEF061B-48F3-D545-9506-77C6D6367281}" srcOrd="0" destOrd="0" presId="urn:microsoft.com/office/officeart/2008/layout/PictureStrips"/>
    <dgm:cxn modelId="{98110D6E-41B4-4395-A6CF-E47543DB82CB}" type="presParOf" srcId="{5BEF061B-48F3-D545-9506-77C6D6367281}" destId="{5DBCB97D-5966-BD4D-B3ED-E248C9E00DFA}" srcOrd="0" destOrd="0" presId="urn:microsoft.com/office/officeart/2008/layout/PictureStrips"/>
    <dgm:cxn modelId="{C0E65704-BFC7-4F42-AE64-9A0E64546FB9}" type="presParOf" srcId="{5BEF061B-48F3-D545-9506-77C6D6367281}" destId="{6A2EC63C-EB11-3746-95BB-2EE227240E08}" srcOrd="1" destOrd="0" presId="urn:microsoft.com/office/officeart/2008/layout/PictureStrips"/>
    <dgm:cxn modelId="{370E5EAD-1AC4-4393-80DC-FB5841045975}" type="presParOf" srcId="{693AA7A9-63D6-3247-A6CA-30B7F9048FCF}" destId="{B854308A-6A11-7146-8848-3B2E1787EE02}" srcOrd="1" destOrd="0" presId="urn:microsoft.com/office/officeart/2008/layout/PictureStrips"/>
    <dgm:cxn modelId="{10C2731F-6786-4C38-B0B5-5A677ADAB457}" type="presParOf" srcId="{693AA7A9-63D6-3247-A6CA-30B7F9048FCF}" destId="{E3814D4C-F3BF-F041-AFC4-1831E8CA63B5}" srcOrd="2" destOrd="0" presId="urn:microsoft.com/office/officeart/2008/layout/PictureStrips"/>
    <dgm:cxn modelId="{81A85292-5D85-4854-BCE9-11ACC338EBA9}" type="presParOf" srcId="{E3814D4C-F3BF-F041-AFC4-1831E8CA63B5}" destId="{BA0A41CE-88C4-1544-A247-5291FFEE994F}" srcOrd="0" destOrd="0" presId="urn:microsoft.com/office/officeart/2008/layout/PictureStrips"/>
    <dgm:cxn modelId="{10ED93E2-E6CD-4EF5-9B4D-00848105BD1D}" type="presParOf" srcId="{E3814D4C-F3BF-F041-AFC4-1831E8CA63B5}" destId="{AD703C28-8CDE-9344-92EC-79659399E9BC}" srcOrd="1" destOrd="0" presId="urn:microsoft.com/office/officeart/2008/layout/PictureStrips"/>
    <dgm:cxn modelId="{62E7AC4B-A41D-47E8-8B60-8AE4F42AD5F7}" type="presParOf" srcId="{693AA7A9-63D6-3247-A6CA-30B7F9048FCF}" destId="{95BE90CE-F4E3-6945-9D79-31081D45ADB3}" srcOrd="3" destOrd="0" presId="urn:microsoft.com/office/officeart/2008/layout/PictureStrips"/>
    <dgm:cxn modelId="{36F4EB1E-B882-4374-B973-7FD56B7821A5}" type="presParOf" srcId="{693AA7A9-63D6-3247-A6CA-30B7F9048FCF}" destId="{85863351-4641-8549-A2E3-764FFCD203F6}" srcOrd="4" destOrd="0" presId="urn:microsoft.com/office/officeart/2008/layout/PictureStrips"/>
    <dgm:cxn modelId="{DBE5AF9E-43C2-43DC-9288-3515365465C9}" type="presParOf" srcId="{85863351-4641-8549-A2E3-764FFCD203F6}" destId="{9DC7677E-0386-F047-81FE-BAD71DF6D3B1}" srcOrd="0" destOrd="0" presId="urn:microsoft.com/office/officeart/2008/layout/PictureStrips"/>
    <dgm:cxn modelId="{89D8281A-2C69-4328-9AA0-F36018194ADA}" type="presParOf" srcId="{85863351-4641-8549-A2E3-764FFCD203F6}" destId="{413C1639-67E9-AE42-A5D4-23BFB70FF33C}" srcOrd="1" destOrd="0" presId="urn:microsoft.com/office/officeart/2008/layout/PictureStrips"/>
    <dgm:cxn modelId="{FDB422C8-73A3-4252-A273-DCABB8419398}" type="presParOf" srcId="{693AA7A9-63D6-3247-A6CA-30B7F9048FCF}" destId="{55862C30-81A4-0F4B-811B-C99B573E59EB}" srcOrd="5" destOrd="0" presId="urn:microsoft.com/office/officeart/2008/layout/PictureStrips"/>
    <dgm:cxn modelId="{BDA953A5-DF6A-4C7F-A9BD-37F13BA14828}" type="presParOf" srcId="{693AA7A9-63D6-3247-A6CA-30B7F9048FCF}" destId="{841E1CDC-5AC8-A94F-9C7C-932012204C03}" srcOrd="6" destOrd="0" presId="urn:microsoft.com/office/officeart/2008/layout/PictureStrips"/>
    <dgm:cxn modelId="{998D4ACD-46DC-47B6-A936-F26A448BA474}" type="presParOf" srcId="{841E1CDC-5AC8-A94F-9C7C-932012204C03}" destId="{35F6D970-759D-C44D-B836-EAFFFFC88F5C}" srcOrd="0" destOrd="0" presId="urn:microsoft.com/office/officeart/2008/layout/PictureStrips"/>
    <dgm:cxn modelId="{336A35BF-66FE-4382-9569-18D01298B1A6}" type="presParOf" srcId="{841E1CDC-5AC8-A94F-9C7C-932012204C03}" destId="{1B19BCFE-F64A-0E47-981E-A2CA562F418B}" srcOrd="1" destOrd="0" presId="urn:microsoft.com/office/officeart/2008/layout/PictureStrips"/>
    <dgm:cxn modelId="{7F7B4AF6-551C-432C-9348-D01B9DD0B2B3}" type="presParOf" srcId="{693AA7A9-63D6-3247-A6CA-30B7F9048FCF}" destId="{C9C498AA-DDBE-CB48-9739-877DDB5036CF}" srcOrd="7" destOrd="0" presId="urn:microsoft.com/office/officeart/2008/layout/PictureStrips"/>
    <dgm:cxn modelId="{75B871B7-D2C9-4169-9350-19D75E2B42F6}" type="presParOf" srcId="{693AA7A9-63D6-3247-A6CA-30B7F9048FCF}" destId="{3D63181A-8C97-0746-9CF0-8A5B86C836E2}" srcOrd="8" destOrd="0" presId="urn:microsoft.com/office/officeart/2008/layout/PictureStrips"/>
    <dgm:cxn modelId="{D2E91893-1EE1-4DC9-9733-F336016906B7}" type="presParOf" srcId="{3D63181A-8C97-0746-9CF0-8A5B86C836E2}" destId="{44577D49-B072-5F44-8671-6030B51BBF70}" srcOrd="0" destOrd="0" presId="urn:microsoft.com/office/officeart/2008/layout/PictureStrips"/>
    <dgm:cxn modelId="{A029608A-C3DA-4DFC-8518-F4EAD9F0DD1F}" type="presParOf" srcId="{3D63181A-8C97-0746-9CF0-8A5B86C836E2}" destId="{835C2E02-FC5C-664C-86EB-8E6A6E31B0A0}" srcOrd="1" destOrd="0" presId="urn:microsoft.com/office/officeart/2008/layout/PictureStrips"/>
    <dgm:cxn modelId="{DDB90D0C-B15C-42EA-9759-4E3890971AB7}" type="presParOf" srcId="{693AA7A9-63D6-3247-A6CA-30B7F9048FCF}" destId="{4DC3F5FA-EDCD-4046-8D3D-FB825958ED13}" srcOrd="9" destOrd="0" presId="urn:microsoft.com/office/officeart/2008/layout/PictureStrips"/>
    <dgm:cxn modelId="{7A7BF888-E476-4D33-ABC7-E1A25C60631A}" type="presParOf" srcId="{693AA7A9-63D6-3247-A6CA-30B7F9048FCF}" destId="{47A9DDB7-68B6-2540-8081-F69853F9672B}" srcOrd="10" destOrd="0" presId="urn:microsoft.com/office/officeart/2008/layout/PictureStrips"/>
    <dgm:cxn modelId="{2473EDF5-7B79-424C-AD3B-45B7E2A81B20}" type="presParOf" srcId="{47A9DDB7-68B6-2540-8081-F69853F9672B}" destId="{8A896CB0-B22F-ED45-BE77-0D23A3D9BDCA}" srcOrd="0" destOrd="0" presId="urn:microsoft.com/office/officeart/2008/layout/PictureStrips"/>
    <dgm:cxn modelId="{E327AAD6-4125-48AD-B531-78395F8D622C}" type="presParOf" srcId="{47A9DDB7-68B6-2540-8081-F69853F9672B}" destId="{55F592BD-4EA9-5A46-AA54-A2556F22E80D}" srcOrd="1" destOrd="0" presId="urn:microsoft.com/office/officeart/2008/layout/PictureStrips"/>
    <dgm:cxn modelId="{C8E6552C-0988-48FA-AAF8-D22C8EDFB26C}" type="presParOf" srcId="{693AA7A9-63D6-3247-A6CA-30B7F9048FCF}" destId="{BDDF17DE-E9EA-264B-B11D-B5F2AE3DB7AB}" srcOrd="11" destOrd="0" presId="urn:microsoft.com/office/officeart/2008/layout/PictureStrips"/>
    <dgm:cxn modelId="{90A5BA13-251C-4E14-A39D-DE60C1675F42}" type="presParOf" srcId="{693AA7A9-63D6-3247-A6CA-30B7F9048FCF}" destId="{88E6DF25-F60B-9E43-9F64-06C02A1C673B}" srcOrd="12" destOrd="0" presId="urn:microsoft.com/office/officeart/2008/layout/PictureStrips"/>
    <dgm:cxn modelId="{1755A831-29EF-473F-AA6E-3F52565B9AD9}" type="presParOf" srcId="{88E6DF25-F60B-9E43-9F64-06C02A1C673B}" destId="{681BB767-28D9-5C4C-BD9D-14719F07E52F}" srcOrd="0" destOrd="0" presId="urn:microsoft.com/office/officeart/2008/layout/PictureStrips"/>
    <dgm:cxn modelId="{B5B02633-2239-4581-AD8B-4C312CEF899E}" type="presParOf" srcId="{88E6DF25-F60B-9E43-9F64-06C02A1C673B}" destId="{BB18BFE9-EA2A-4641-95F4-347701A8EB54}" srcOrd="1" destOrd="0" presId="urn:microsoft.com/office/officeart/2008/layout/PictureStrips"/>
    <dgm:cxn modelId="{D3BBDC60-D4D7-4227-9C6A-0CB7E15D1437}" type="presParOf" srcId="{693AA7A9-63D6-3247-A6CA-30B7F9048FCF}" destId="{C670ADCC-BE7C-B74D-AD66-D6D080AA103A}" srcOrd="13" destOrd="0" presId="urn:microsoft.com/office/officeart/2008/layout/PictureStrips"/>
    <dgm:cxn modelId="{3C270189-9ECD-4DEB-8735-6273CE63FFC4}" type="presParOf" srcId="{693AA7A9-63D6-3247-A6CA-30B7F9048FCF}" destId="{C1415787-38E3-0849-9223-BF2E1A6CB9D6}" srcOrd="14" destOrd="0" presId="urn:microsoft.com/office/officeart/2008/layout/PictureStrips"/>
    <dgm:cxn modelId="{C05AD7D0-C501-45C7-9062-42F8656E8656}" type="presParOf" srcId="{C1415787-38E3-0849-9223-BF2E1A6CB9D6}" destId="{002E904D-9E24-E14C-A8E3-408FAECD132C}" srcOrd="0" destOrd="0" presId="urn:microsoft.com/office/officeart/2008/layout/PictureStrips"/>
    <dgm:cxn modelId="{D9BD23B6-E2AD-4A7A-AD29-49494F459BD7}" type="presParOf" srcId="{C1415787-38E3-0849-9223-BF2E1A6CB9D6}" destId="{645BC4A4-026F-A04F-92F6-9E68496E1C2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838460-A22E-0944-823E-6CEE1330A156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74E4F99-F66D-5243-953B-E0728F66B691}">
      <dgm:prSet/>
      <dgm:spPr>
        <a:solidFill>
          <a:srgbClr val="FFC000"/>
        </a:solidFill>
      </dgm:spPr>
      <dgm:t>
        <a:bodyPr/>
        <a:lstStyle/>
        <a:p>
          <a:pPr algn="just" rtl="0"/>
          <a:r>
            <a:rPr lang="es-ES_tradnl" b="1" dirty="0" smtClean="0">
              <a:solidFill>
                <a:schemeClr val="tx1"/>
              </a:solidFill>
            </a:rPr>
            <a:t>37 jornadas de entrenamiento a grupos de líderes comunitarios de los municipios del Huila</a:t>
          </a:r>
          <a:endParaRPr lang="es-ES_tradnl" b="1" dirty="0">
            <a:solidFill>
              <a:schemeClr val="tx1"/>
            </a:solidFill>
          </a:endParaRPr>
        </a:p>
      </dgm:t>
    </dgm:pt>
    <dgm:pt modelId="{D2713815-8B7F-654F-876C-2FF41CB7DF16}" type="parTrans" cxnId="{804DFA3C-13AD-324B-A90E-CD37DB7A2CBD}">
      <dgm:prSet/>
      <dgm:spPr/>
      <dgm:t>
        <a:bodyPr/>
        <a:lstStyle/>
        <a:p>
          <a:endParaRPr lang="es-ES"/>
        </a:p>
      </dgm:t>
    </dgm:pt>
    <dgm:pt modelId="{B4E5E0F7-6778-E045-88E9-FDD854D9E5B7}" type="sibTrans" cxnId="{804DFA3C-13AD-324B-A90E-CD37DB7A2CB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87B18949-0FAB-EC48-9039-34B2768261DE}">
      <dgm:prSet custT="1"/>
      <dgm:spPr/>
      <dgm:t>
        <a:bodyPr/>
        <a:lstStyle/>
        <a:p>
          <a:pPr algn="just" rtl="0"/>
          <a:r>
            <a:rPr lang="es-ES_tradnl" sz="2000" dirty="0" smtClean="0"/>
            <a:t>Identificación de síntomas de alteración en el comportamiento</a:t>
          </a:r>
          <a:endParaRPr lang="es-ES_tradnl" sz="2000" dirty="0"/>
        </a:p>
      </dgm:t>
    </dgm:pt>
    <dgm:pt modelId="{799718E8-C87E-A94B-AA04-8D7F98CBF788}" type="parTrans" cxnId="{F3711A8A-0E4C-1E4A-8734-83F07FF91097}">
      <dgm:prSet/>
      <dgm:spPr/>
      <dgm:t>
        <a:bodyPr/>
        <a:lstStyle/>
        <a:p>
          <a:endParaRPr lang="es-ES"/>
        </a:p>
      </dgm:t>
    </dgm:pt>
    <dgm:pt modelId="{90594567-8026-6F4D-8995-E429D2719E5F}" type="sibTrans" cxnId="{F3711A8A-0E4C-1E4A-8734-83F07FF9109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  <dgm:pt modelId="{5859BE46-8741-C248-8616-0C213B779221}">
      <dgm:prSet/>
      <dgm:spPr/>
      <dgm:t>
        <a:bodyPr/>
        <a:lstStyle/>
        <a:p>
          <a:pPr algn="just" rtl="0"/>
          <a:r>
            <a:rPr lang="es-ES_tradnl" dirty="0" smtClean="0"/>
            <a:t>redes comunitarias de protección social y salud mental</a:t>
          </a:r>
          <a:endParaRPr lang="es-ES_tradnl" dirty="0"/>
        </a:p>
      </dgm:t>
    </dgm:pt>
    <dgm:pt modelId="{F1D07059-85EE-1A49-BE8C-E09AD73C2AAF}" type="parTrans" cxnId="{9824E5F0-9480-764C-8072-82CF438EBA2E}">
      <dgm:prSet/>
      <dgm:spPr/>
      <dgm:t>
        <a:bodyPr/>
        <a:lstStyle/>
        <a:p>
          <a:endParaRPr lang="es-ES"/>
        </a:p>
      </dgm:t>
    </dgm:pt>
    <dgm:pt modelId="{4B2D708D-C5BD-C244-B01F-8B5D1BF1CA51}" type="sibTrans" cxnId="{9824E5F0-9480-764C-8072-82CF438EBA2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s-ES"/>
        </a:p>
      </dgm:t>
    </dgm:pt>
    <dgm:pt modelId="{38BF8322-7B81-C147-AED7-C87649A2B964}">
      <dgm:prSet custT="1"/>
      <dgm:spPr/>
      <dgm:t>
        <a:bodyPr/>
        <a:lstStyle/>
        <a:p>
          <a:pPr rtl="0"/>
          <a:r>
            <a:rPr lang="es-ES_tradnl" sz="2000" dirty="0" smtClean="0"/>
            <a:t>Entrenamiento como primeros intervinientes</a:t>
          </a:r>
          <a:endParaRPr lang="es-ES_tradnl" sz="2000" dirty="0"/>
        </a:p>
      </dgm:t>
    </dgm:pt>
    <dgm:pt modelId="{4C4AD5B9-8F2A-014D-9890-6771CA736C77}" type="parTrans" cxnId="{852F0319-BF62-1541-8A13-B4BAC4138980}">
      <dgm:prSet/>
      <dgm:spPr/>
      <dgm:t>
        <a:bodyPr/>
        <a:lstStyle/>
        <a:p>
          <a:endParaRPr lang="es-ES"/>
        </a:p>
      </dgm:t>
    </dgm:pt>
    <dgm:pt modelId="{E7778BF9-35AF-3541-8B2A-32F779AFC85B}" type="sibTrans" cxnId="{852F0319-BF62-1541-8A13-B4BAC4138980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es-ES"/>
        </a:p>
      </dgm:t>
    </dgm:pt>
    <dgm:pt modelId="{E1E8D449-54DC-0A49-A24C-66B6D1A9E3F1}">
      <dgm:prSet custT="1"/>
      <dgm:spPr/>
      <dgm:t>
        <a:bodyPr/>
        <a:lstStyle/>
        <a:p>
          <a:pPr algn="just" rtl="0"/>
          <a:r>
            <a:rPr lang="es-ES_tradnl" sz="2000" dirty="0" smtClean="0"/>
            <a:t>Rutas de atención a los eventos de riesgo, salud, justicia y protección</a:t>
          </a:r>
          <a:r>
            <a:rPr lang="es-ES_tradnl" sz="1300" dirty="0" smtClean="0"/>
            <a:t>. </a:t>
          </a:r>
          <a:endParaRPr lang="es-ES_tradnl" sz="1300" dirty="0"/>
        </a:p>
      </dgm:t>
    </dgm:pt>
    <dgm:pt modelId="{2F5CB44C-CA97-514E-AB67-0BFCD43124EF}" type="parTrans" cxnId="{D38FA229-A0E2-5842-AB2B-548D644213B7}">
      <dgm:prSet/>
      <dgm:spPr/>
      <dgm:t>
        <a:bodyPr/>
        <a:lstStyle/>
        <a:p>
          <a:endParaRPr lang="es-ES"/>
        </a:p>
      </dgm:t>
    </dgm:pt>
    <dgm:pt modelId="{ED158A8B-3296-A84C-9353-9CECC257F44B}" type="sibTrans" cxnId="{D38FA229-A0E2-5842-AB2B-548D644213B7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28DEDC7B-DAA3-EF4C-A88D-036E449978AB}" type="pres">
      <dgm:prSet presAssocID="{B3838460-A22E-0944-823E-6CEE1330A15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A9F1FACA-013C-F941-B99F-89500D3E07EE}" type="pres">
      <dgm:prSet presAssocID="{B3838460-A22E-0944-823E-6CEE1330A156}" presName="Name1" presStyleCnt="0"/>
      <dgm:spPr/>
    </dgm:pt>
    <dgm:pt modelId="{FFECF914-58BD-9444-9FB4-848EAF159B1A}" type="pres">
      <dgm:prSet presAssocID="{B4E5E0F7-6778-E045-88E9-FDD854D9E5B7}" presName="picture_1" presStyleCnt="0"/>
      <dgm:spPr/>
    </dgm:pt>
    <dgm:pt modelId="{A6B0C178-8BF3-9848-8271-EF0F59163439}" type="pres">
      <dgm:prSet presAssocID="{B4E5E0F7-6778-E045-88E9-FDD854D9E5B7}" presName="pictureRepeatNode" presStyleLbl="alignImgPlace1" presStyleIdx="0" presStyleCnt="5" custScaleX="88777" custScaleY="79454" custLinFactNeighborX="4412" custLinFactNeighborY="40579"/>
      <dgm:spPr/>
      <dgm:t>
        <a:bodyPr/>
        <a:lstStyle/>
        <a:p>
          <a:endParaRPr lang="es-ES"/>
        </a:p>
      </dgm:t>
    </dgm:pt>
    <dgm:pt modelId="{B0D7D43A-6D00-C748-9860-6BC40FE2D7CA}" type="pres">
      <dgm:prSet presAssocID="{C74E4F99-F66D-5243-953B-E0728F66B691}" presName="text_1" presStyleLbl="node1" presStyleIdx="0" presStyleCnt="0" custLinFactY="-42991" custLinFactNeighborX="-14973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17719B-4C3A-4445-8040-727BA30F52E6}" type="pres">
      <dgm:prSet presAssocID="{90594567-8026-6F4D-8995-E429D2719E5F}" presName="picture_2" presStyleCnt="0"/>
      <dgm:spPr/>
    </dgm:pt>
    <dgm:pt modelId="{6F8166CA-1430-7B4F-9D35-A6E467F18F92}" type="pres">
      <dgm:prSet presAssocID="{90594567-8026-6F4D-8995-E429D2719E5F}" presName="pictureRepeatNode" presStyleLbl="alignImgPlace1" presStyleIdx="1" presStyleCnt="5" custScaleX="239959" custLinFactX="-80852" custLinFactNeighborX="-100000" custLinFactNeighborY="7981"/>
      <dgm:spPr/>
      <dgm:t>
        <a:bodyPr/>
        <a:lstStyle/>
        <a:p>
          <a:endParaRPr lang="es-ES"/>
        </a:p>
      </dgm:t>
    </dgm:pt>
    <dgm:pt modelId="{0F44E937-A72B-0B40-95AE-2DAF6F8FA412}" type="pres">
      <dgm:prSet presAssocID="{87B18949-0FAB-EC48-9039-34B2768261DE}" presName="line_2" presStyleLbl="parChTrans1D1" presStyleIdx="0" presStyleCnt="4"/>
      <dgm:spPr/>
    </dgm:pt>
    <dgm:pt modelId="{FA77BD8F-3F7A-B446-A059-24649F962C1A}" type="pres">
      <dgm:prSet presAssocID="{87B18949-0FAB-EC48-9039-34B2768261DE}" presName="textparent_2" presStyleLbl="node1" presStyleIdx="0" presStyleCnt="0"/>
      <dgm:spPr/>
    </dgm:pt>
    <dgm:pt modelId="{3B6C85E6-FB9E-FA4D-A852-E1D5D26F7683}" type="pres">
      <dgm:prSet presAssocID="{87B18949-0FAB-EC48-9039-34B2768261DE}" presName="text_2" presStyleLbl="revTx" presStyleIdx="0" presStyleCnt="4" custScaleX="2000000" custScaleY="161531" custLinFactX="-307709" custLinFactNeighborX="-400000" custLinFactNeighborY="134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43BA0-4B51-1F47-BCB1-3F2CF75530CC}" type="pres">
      <dgm:prSet presAssocID="{4B2D708D-C5BD-C244-B01F-8B5D1BF1CA51}" presName="picture_3" presStyleCnt="0"/>
      <dgm:spPr/>
    </dgm:pt>
    <dgm:pt modelId="{40CFC7F3-FF65-A24C-A9ED-91E75AD23742}" type="pres">
      <dgm:prSet presAssocID="{4B2D708D-C5BD-C244-B01F-8B5D1BF1CA51}" presName="pictureRepeatNode" presStyleLbl="alignImgPlace1" presStyleIdx="2" presStyleCnt="5" custScaleX="232074" custLinFactNeighborX="-95190" custLinFactNeighborY="36271"/>
      <dgm:spPr/>
      <dgm:t>
        <a:bodyPr/>
        <a:lstStyle/>
        <a:p>
          <a:endParaRPr lang="es-ES"/>
        </a:p>
      </dgm:t>
    </dgm:pt>
    <dgm:pt modelId="{24E53B0F-D343-0545-8391-213289751826}" type="pres">
      <dgm:prSet presAssocID="{5859BE46-8741-C248-8616-0C213B779221}" presName="line_3" presStyleLbl="parChTrans1D1" presStyleIdx="1" presStyleCnt="4"/>
      <dgm:spPr/>
    </dgm:pt>
    <dgm:pt modelId="{806DD2C1-2C56-854D-AAEC-45BB9181D0BF}" type="pres">
      <dgm:prSet presAssocID="{5859BE46-8741-C248-8616-0C213B779221}" presName="textparent_3" presStyleLbl="node1" presStyleIdx="0" presStyleCnt="0"/>
      <dgm:spPr/>
    </dgm:pt>
    <dgm:pt modelId="{13F69868-082F-FE43-9E6C-9DC36D5E0639}" type="pres">
      <dgm:prSet presAssocID="{5859BE46-8741-C248-8616-0C213B779221}" presName="text_3" presStyleLbl="revTx" presStyleIdx="1" presStyleCnt="4" custLinFactNeighborY="435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24FDE4-8FB5-D748-B0E5-BC25466FBC99}" type="pres">
      <dgm:prSet presAssocID="{E7778BF9-35AF-3541-8B2A-32F779AFC85B}" presName="picture_4" presStyleCnt="0"/>
      <dgm:spPr/>
    </dgm:pt>
    <dgm:pt modelId="{8982BF07-F7F1-CF48-B1B6-9FAABBE60C5E}" type="pres">
      <dgm:prSet presAssocID="{E7778BF9-35AF-3541-8B2A-32F779AFC85B}" presName="pictureRepeatNode" presStyleLbl="alignImgPlace1" presStyleIdx="3" presStyleCnt="5" custScaleX="200493" custLinFactNeighborX="-52562" custLinFactNeighborY="46449"/>
      <dgm:spPr/>
      <dgm:t>
        <a:bodyPr/>
        <a:lstStyle/>
        <a:p>
          <a:endParaRPr lang="es-ES"/>
        </a:p>
      </dgm:t>
    </dgm:pt>
    <dgm:pt modelId="{66DAD0AA-2F08-C04E-8FB2-F9E194E665B0}" type="pres">
      <dgm:prSet presAssocID="{38BF8322-7B81-C147-AED7-C87649A2B964}" presName="line_4" presStyleLbl="parChTrans1D1" presStyleIdx="2" presStyleCnt="4"/>
      <dgm:spPr/>
    </dgm:pt>
    <dgm:pt modelId="{98A19537-61C8-574F-9546-1607A0634E54}" type="pres">
      <dgm:prSet presAssocID="{38BF8322-7B81-C147-AED7-C87649A2B964}" presName="textparent_4" presStyleLbl="node1" presStyleIdx="0" presStyleCnt="0"/>
      <dgm:spPr/>
    </dgm:pt>
    <dgm:pt modelId="{990C3D3E-D1EA-3543-8C6C-3DA2B07BC7F6}" type="pres">
      <dgm:prSet presAssocID="{38BF8322-7B81-C147-AED7-C87649A2B964}" presName="text_4" presStyleLbl="revTx" presStyleIdx="2" presStyleCnt="4" custScaleX="329493" custLinFactNeighborY="413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94C654-9223-C446-BBBC-C98531B2C63E}" type="pres">
      <dgm:prSet presAssocID="{ED158A8B-3296-A84C-9353-9CECC257F44B}" presName="picture_5" presStyleCnt="0"/>
      <dgm:spPr/>
    </dgm:pt>
    <dgm:pt modelId="{F114BBA7-8879-8F4C-A324-E89B1260A991}" type="pres">
      <dgm:prSet presAssocID="{ED158A8B-3296-A84C-9353-9CECC257F44B}" presName="pictureRepeatNode" presStyleLbl="alignImgPlace1" presStyleIdx="4" presStyleCnt="5" custScaleX="208378" custLinFactX="-45526" custLinFactY="19684" custLinFactNeighborX="-100000" custLinFactNeighborY="100000"/>
      <dgm:spPr/>
      <dgm:t>
        <a:bodyPr/>
        <a:lstStyle/>
        <a:p>
          <a:endParaRPr lang="es-ES"/>
        </a:p>
      </dgm:t>
    </dgm:pt>
    <dgm:pt modelId="{FBA9F9DE-CD87-BB48-BC6B-F9027F625E0B}" type="pres">
      <dgm:prSet presAssocID="{E1E8D449-54DC-0A49-A24C-66B6D1A9E3F1}" presName="line_5" presStyleLbl="parChTrans1D1" presStyleIdx="3" presStyleCnt="4"/>
      <dgm:spPr/>
    </dgm:pt>
    <dgm:pt modelId="{8A49652A-C6C8-2444-BFF4-24E475C04035}" type="pres">
      <dgm:prSet presAssocID="{E1E8D449-54DC-0A49-A24C-66B6D1A9E3F1}" presName="textparent_5" presStyleLbl="node1" presStyleIdx="0" presStyleCnt="0"/>
      <dgm:spPr/>
    </dgm:pt>
    <dgm:pt modelId="{5041168C-CE67-EC41-AC18-CCB98591133E}" type="pres">
      <dgm:prSet presAssocID="{E1E8D449-54DC-0A49-A24C-66B6D1A9E3F1}" presName="text_5" presStyleLbl="revTx" presStyleIdx="3" presStyleCnt="4" custScaleX="139630" custScaleY="157652" custLinFactNeighborX="-33491" custLinFactNeighborY="780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824E5F0-9480-764C-8072-82CF438EBA2E}" srcId="{B3838460-A22E-0944-823E-6CEE1330A156}" destId="{5859BE46-8741-C248-8616-0C213B779221}" srcOrd="2" destOrd="0" parTransId="{F1D07059-85EE-1A49-BE8C-E09AD73C2AAF}" sibTransId="{4B2D708D-C5BD-C244-B01F-8B5D1BF1CA51}"/>
    <dgm:cxn modelId="{852F0319-BF62-1541-8A13-B4BAC4138980}" srcId="{B3838460-A22E-0944-823E-6CEE1330A156}" destId="{38BF8322-7B81-C147-AED7-C87649A2B964}" srcOrd="3" destOrd="0" parTransId="{4C4AD5B9-8F2A-014D-9890-6771CA736C77}" sibTransId="{E7778BF9-35AF-3541-8B2A-32F779AFC85B}"/>
    <dgm:cxn modelId="{804DFA3C-13AD-324B-A90E-CD37DB7A2CBD}" srcId="{B3838460-A22E-0944-823E-6CEE1330A156}" destId="{C74E4F99-F66D-5243-953B-E0728F66B691}" srcOrd="0" destOrd="0" parTransId="{D2713815-8B7F-654F-876C-2FF41CB7DF16}" sibTransId="{B4E5E0F7-6778-E045-88E9-FDD854D9E5B7}"/>
    <dgm:cxn modelId="{345D8F79-2D75-4817-8317-7C292C8140C0}" type="presOf" srcId="{B3838460-A22E-0944-823E-6CEE1330A156}" destId="{28DEDC7B-DAA3-EF4C-A88D-036E449978AB}" srcOrd="0" destOrd="0" presId="urn:microsoft.com/office/officeart/2008/layout/CircularPictureCallout"/>
    <dgm:cxn modelId="{D390883B-F699-46A8-98DB-AD3FF4BBD077}" type="presOf" srcId="{4B2D708D-C5BD-C244-B01F-8B5D1BF1CA51}" destId="{40CFC7F3-FF65-A24C-A9ED-91E75AD23742}" srcOrd="0" destOrd="0" presId="urn:microsoft.com/office/officeart/2008/layout/CircularPictureCallout"/>
    <dgm:cxn modelId="{7B3FBE5B-77A6-4E57-9F0E-27486E483340}" type="presOf" srcId="{C74E4F99-F66D-5243-953B-E0728F66B691}" destId="{B0D7D43A-6D00-C748-9860-6BC40FE2D7CA}" srcOrd="0" destOrd="0" presId="urn:microsoft.com/office/officeart/2008/layout/CircularPictureCallout"/>
    <dgm:cxn modelId="{1838BE3B-10F1-4711-9198-875532B04247}" type="presOf" srcId="{5859BE46-8741-C248-8616-0C213B779221}" destId="{13F69868-082F-FE43-9E6C-9DC36D5E0639}" srcOrd="0" destOrd="0" presId="urn:microsoft.com/office/officeart/2008/layout/CircularPictureCallout"/>
    <dgm:cxn modelId="{F3711A8A-0E4C-1E4A-8734-83F07FF91097}" srcId="{B3838460-A22E-0944-823E-6CEE1330A156}" destId="{87B18949-0FAB-EC48-9039-34B2768261DE}" srcOrd="1" destOrd="0" parTransId="{799718E8-C87E-A94B-AA04-8D7F98CBF788}" sibTransId="{90594567-8026-6F4D-8995-E429D2719E5F}"/>
    <dgm:cxn modelId="{F6CCAB2D-F34D-48E1-A15B-BA1984980BF3}" type="presOf" srcId="{90594567-8026-6F4D-8995-E429D2719E5F}" destId="{6F8166CA-1430-7B4F-9D35-A6E467F18F92}" srcOrd="0" destOrd="0" presId="urn:microsoft.com/office/officeart/2008/layout/CircularPictureCallout"/>
    <dgm:cxn modelId="{AC4400AE-C01F-47C8-9261-E2250465FBF8}" type="presOf" srcId="{E1E8D449-54DC-0A49-A24C-66B6D1A9E3F1}" destId="{5041168C-CE67-EC41-AC18-CCB98591133E}" srcOrd="0" destOrd="0" presId="urn:microsoft.com/office/officeart/2008/layout/CircularPictureCallout"/>
    <dgm:cxn modelId="{193B2914-26A4-4822-B526-6C3D1572A73F}" type="presOf" srcId="{B4E5E0F7-6778-E045-88E9-FDD854D9E5B7}" destId="{A6B0C178-8BF3-9848-8271-EF0F59163439}" srcOrd="0" destOrd="0" presId="urn:microsoft.com/office/officeart/2008/layout/CircularPictureCallout"/>
    <dgm:cxn modelId="{F66F7996-D216-4703-A453-BDAC3BBED2CB}" type="presOf" srcId="{E7778BF9-35AF-3541-8B2A-32F779AFC85B}" destId="{8982BF07-F7F1-CF48-B1B6-9FAABBE60C5E}" srcOrd="0" destOrd="0" presId="urn:microsoft.com/office/officeart/2008/layout/CircularPictureCallout"/>
    <dgm:cxn modelId="{D38FA229-A0E2-5842-AB2B-548D644213B7}" srcId="{B3838460-A22E-0944-823E-6CEE1330A156}" destId="{E1E8D449-54DC-0A49-A24C-66B6D1A9E3F1}" srcOrd="4" destOrd="0" parTransId="{2F5CB44C-CA97-514E-AB67-0BFCD43124EF}" sibTransId="{ED158A8B-3296-A84C-9353-9CECC257F44B}"/>
    <dgm:cxn modelId="{870F8367-0658-46B4-A5C8-148F20EEC231}" type="presOf" srcId="{ED158A8B-3296-A84C-9353-9CECC257F44B}" destId="{F114BBA7-8879-8F4C-A324-E89B1260A991}" srcOrd="0" destOrd="0" presId="urn:microsoft.com/office/officeart/2008/layout/CircularPictureCallout"/>
    <dgm:cxn modelId="{7218FA61-F702-46A9-B1E8-36A992ED68A3}" type="presOf" srcId="{87B18949-0FAB-EC48-9039-34B2768261DE}" destId="{3B6C85E6-FB9E-FA4D-A852-E1D5D26F7683}" srcOrd="0" destOrd="0" presId="urn:microsoft.com/office/officeart/2008/layout/CircularPictureCallout"/>
    <dgm:cxn modelId="{BC9D62CE-DE3E-4A79-A336-3E1F5DD3F77B}" type="presOf" srcId="{38BF8322-7B81-C147-AED7-C87649A2B964}" destId="{990C3D3E-D1EA-3543-8C6C-3DA2B07BC7F6}" srcOrd="0" destOrd="0" presId="urn:microsoft.com/office/officeart/2008/layout/CircularPictureCallout"/>
    <dgm:cxn modelId="{08428AD3-57F5-4AF9-9870-FA5E1419FC36}" type="presParOf" srcId="{28DEDC7B-DAA3-EF4C-A88D-036E449978AB}" destId="{A9F1FACA-013C-F941-B99F-89500D3E07EE}" srcOrd="0" destOrd="0" presId="urn:microsoft.com/office/officeart/2008/layout/CircularPictureCallout"/>
    <dgm:cxn modelId="{337042B6-0E9D-43C5-9D7E-7355A733DD83}" type="presParOf" srcId="{A9F1FACA-013C-F941-B99F-89500D3E07EE}" destId="{FFECF914-58BD-9444-9FB4-848EAF159B1A}" srcOrd="0" destOrd="0" presId="urn:microsoft.com/office/officeart/2008/layout/CircularPictureCallout"/>
    <dgm:cxn modelId="{3A2A34CA-015C-45EB-AF9C-618FF402270C}" type="presParOf" srcId="{FFECF914-58BD-9444-9FB4-848EAF159B1A}" destId="{A6B0C178-8BF3-9848-8271-EF0F59163439}" srcOrd="0" destOrd="0" presId="urn:microsoft.com/office/officeart/2008/layout/CircularPictureCallout"/>
    <dgm:cxn modelId="{2FE95A03-4C1A-4D9B-BE1C-54737F1AD960}" type="presParOf" srcId="{A9F1FACA-013C-F941-B99F-89500D3E07EE}" destId="{B0D7D43A-6D00-C748-9860-6BC40FE2D7CA}" srcOrd="1" destOrd="0" presId="urn:microsoft.com/office/officeart/2008/layout/CircularPictureCallout"/>
    <dgm:cxn modelId="{6497F69C-5708-4063-A164-8A7601A24870}" type="presParOf" srcId="{A9F1FACA-013C-F941-B99F-89500D3E07EE}" destId="{FB17719B-4C3A-4445-8040-727BA30F52E6}" srcOrd="2" destOrd="0" presId="urn:microsoft.com/office/officeart/2008/layout/CircularPictureCallout"/>
    <dgm:cxn modelId="{4081CE86-6D1C-4598-92B1-5DE948A61007}" type="presParOf" srcId="{FB17719B-4C3A-4445-8040-727BA30F52E6}" destId="{6F8166CA-1430-7B4F-9D35-A6E467F18F92}" srcOrd="0" destOrd="0" presId="urn:microsoft.com/office/officeart/2008/layout/CircularPictureCallout"/>
    <dgm:cxn modelId="{F427F4C9-19B2-46A0-A979-77A713B62E7A}" type="presParOf" srcId="{A9F1FACA-013C-F941-B99F-89500D3E07EE}" destId="{0F44E937-A72B-0B40-95AE-2DAF6F8FA412}" srcOrd="3" destOrd="0" presId="urn:microsoft.com/office/officeart/2008/layout/CircularPictureCallout"/>
    <dgm:cxn modelId="{FD15B77B-AC79-4A99-8DE0-3A475F0C9078}" type="presParOf" srcId="{A9F1FACA-013C-F941-B99F-89500D3E07EE}" destId="{FA77BD8F-3F7A-B446-A059-24649F962C1A}" srcOrd="4" destOrd="0" presId="urn:microsoft.com/office/officeart/2008/layout/CircularPictureCallout"/>
    <dgm:cxn modelId="{C35EDC84-769B-4C4C-B634-A02363941577}" type="presParOf" srcId="{FA77BD8F-3F7A-B446-A059-24649F962C1A}" destId="{3B6C85E6-FB9E-FA4D-A852-E1D5D26F7683}" srcOrd="0" destOrd="0" presId="urn:microsoft.com/office/officeart/2008/layout/CircularPictureCallout"/>
    <dgm:cxn modelId="{DE0941F3-62AF-49A8-B170-D014E3B503F4}" type="presParOf" srcId="{A9F1FACA-013C-F941-B99F-89500D3E07EE}" destId="{61043BA0-4B51-1F47-BCB1-3F2CF75530CC}" srcOrd="5" destOrd="0" presId="urn:microsoft.com/office/officeart/2008/layout/CircularPictureCallout"/>
    <dgm:cxn modelId="{7B4832D3-0BDE-48C9-8062-91DDD7F0BABB}" type="presParOf" srcId="{61043BA0-4B51-1F47-BCB1-3F2CF75530CC}" destId="{40CFC7F3-FF65-A24C-A9ED-91E75AD23742}" srcOrd="0" destOrd="0" presId="urn:microsoft.com/office/officeart/2008/layout/CircularPictureCallout"/>
    <dgm:cxn modelId="{797AB2C1-3680-400F-B043-DA1AA17DAF0E}" type="presParOf" srcId="{A9F1FACA-013C-F941-B99F-89500D3E07EE}" destId="{24E53B0F-D343-0545-8391-213289751826}" srcOrd="6" destOrd="0" presId="urn:microsoft.com/office/officeart/2008/layout/CircularPictureCallout"/>
    <dgm:cxn modelId="{C339722B-2A1D-483F-A394-A92537E6A197}" type="presParOf" srcId="{A9F1FACA-013C-F941-B99F-89500D3E07EE}" destId="{806DD2C1-2C56-854D-AAEC-45BB9181D0BF}" srcOrd="7" destOrd="0" presId="urn:microsoft.com/office/officeart/2008/layout/CircularPictureCallout"/>
    <dgm:cxn modelId="{1133BCAA-3AB6-4B3B-BEA4-ACA6A592F0AA}" type="presParOf" srcId="{806DD2C1-2C56-854D-AAEC-45BB9181D0BF}" destId="{13F69868-082F-FE43-9E6C-9DC36D5E0639}" srcOrd="0" destOrd="0" presId="urn:microsoft.com/office/officeart/2008/layout/CircularPictureCallout"/>
    <dgm:cxn modelId="{98BBBF32-FFC5-4422-B2ED-D5F2A3ADB2EA}" type="presParOf" srcId="{A9F1FACA-013C-F941-B99F-89500D3E07EE}" destId="{2324FDE4-8FB5-D748-B0E5-BC25466FBC99}" srcOrd="8" destOrd="0" presId="urn:microsoft.com/office/officeart/2008/layout/CircularPictureCallout"/>
    <dgm:cxn modelId="{A1D11058-0514-4AB7-B1A8-03E7DFF4ADC5}" type="presParOf" srcId="{2324FDE4-8FB5-D748-B0E5-BC25466FBC99}" destId="{8982BF07-F7F1-CF48-B1B6-9FAABBE60C5E}" srcOrd="0" destOrd="0" presId="urn:microsoft.com/office/officeart/2008/layout/CircularPictureCallout"/>
    <dgm:cxn modelId="{80E78FC0-AB37-4074-8284-73E5B7C99914}" type="presParOf" srcId="{A9F1FACA-013C-F941-B99F-89500D3E07EE}" destId="{66DAD0AA-2F08-C04E-8FB2-F9E194E665B0}" srcOrd="9" destOrd="0" presId="urn:microsoft.com/office/officeart/2008/layout/CircularPictureCallout"/>
    <dgm:cxn modelId="{95676C79-938F-49A2-8150-011A391A6A63}" type="presParOf" srcId="{A9F1FACA-013C-F941-B99F-89500D3E07EE}" destId="{98A19537-61C8-574F-9546-1607A0634E54}" srcOrd="10" destOrd="0" presId="urn:microsoft.com/office/officeart/2008/layout/CircularPictureCallout"/>
    <dgm:cxn modelId="{953EF95C-7DCE-4BE2-B09A-A8834FF87B95}" type="presParOf" srcId="{98A19537-61C8-574F-9546-1607A0634E54}" destId="{990C3D3E-D1EA-3543-8C6C-3DA2B07BC7F6}" srcOrd="0" destOrd="0" presId="urn:microsoft.com/office/officeart/2008/layout/CircularPictureCallout"/>
    <dgm:cxn modelId="{963D9490-CC4D-4658-91CC-3E51E4E0B871}" type="presParOf" srcId="{A9F1FACA-013C-F941-B99F-89500D3E07EE}" destId="{3494C654-9223-C446-BBBC-C98531B2C63E}" srcOrd="11" destOrd="0" presId="urn:microsoft.com/office/officeart/2008/layout/CircularPictureCallout"/>
    <dgm:cxn modelId="{AEC64909-CB3C-42C5-8E23-8664C2EA4F1D}" type="presParOf" srcId="{3494C654-9223-C446-BBBC-C98531B2C63E}" destId="{F114BBA7-8879-8F4C-A324-E89B1260A991}" srcOrd="0" destOrd="0" presId="urn:microsoft.com/office/officeart/2008/layout/CircularPictureCallout"/>
    <dgm:cxn modelId="{41F44CD4-10C9-49DA-B19D-7A886FFBB188}" type="presParOf" srcId="{A9F1FACA-013C-F941-B99F-89500D3E07EE}" destId="{FBA9F9DE-CD87-BB48-BC6B-F9027F625E0B}" srcOrd="12" destOrd="0" presId="urn:microsoft.com/office/officeart/2008/layout/CircularPictureCallout"/>
    <dgm:cxn modelId="{03161BB0-287D-49CB-AEFB-2270E0230D39}" type="presParOf" srcId="{A9F1FACA-013C-F941-B99F-89500D3E07EE}" destId="{8A49652A-C6C8-2444-BFF4-24E475C04035}" srcOrd="13" destOrd="0" presId="urn:microsoft.com/office/officeart/2008/layout/CircularPictureCallout"/>
    <dgm:cxn modelId="{1989E802-02AA-4C61-AD9D-C90760402B8C}" type="presParOf" srcId="{8A49652A-C6C8-2444-BFF4-24E475C04035}" destId="{5041168C-CE67-EC41-AC18-CCB98591133E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5394A4-0487-3D45-82EE-BEC5068F25BE}" type="doc">
      <dgm:prSet loTypeId="urn:microsoft.com/office/officeart/2009/3/layout/FramedTextPicture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2EC6E87-E327-494D-81EC-5651961CAFEE}">
      <dgm:prSet custT="1"/>
      <dgm:spPr/>
      <dgm:t>
        <a:bodyPr/>
        <a:lstStyle/>
        <a:p>
          <a:pPr algn="just" rtl="0"/>
          <a:r>
            <a:rPr lang="es-ES_tradnl" sz="3600" dirty="0" smtClean="0"/>
            <a:t>3</a:t>
          </a:r>
          <a:r>
            <a:rPr lang="es-ES_tradnl" sz="2400" dirty="0" smtClean="0"/>
            <a:t>. Foro departamental con profesionales especialistas  en psiquiatría, psicología e investigadores de la problemática del suicidio para dar a conocer  a la opinión pública, a escenarios escolares, medios de comunicación, y a las  instituciones de salud públicas y privadas, las estrategias de prevención del suicidio en el Huila</a:t>
          </a:r>
          <a:r>
            <a:rPr lang="es-ES_tradnl" sz="1900" dirty="0" smtClean="0"/>
            <a:t>. </a:t>
          </a:r>
          <a:endParaRPr lang="es-ES_tradnl" sz="1900" dirty="0"/>
        </a:p>
      </dgm:t>
    </dgm:pt>
    <dgm:pt modelId="{974C7731-F733-0942-8495-F6E18352EDF0}" type="parTrans" cxnId="{F3630788-9703-0946-92B1-3B463B997956}">
      <dgm:prSet/>
      <dgm:spPr/>
      <dgm:t>
        <a:bodyPr/>
        <a:lstStyle/>
        <a:p>
          <a:endParaRPr lang="es-ES"/>
        </a:p>
      </dgm:t>
    </dgm:pt>
    <dgm:pt modelId="{D123B86A-C7FB-8A48-B289-F64D1929C1BF}" type="sibTrans" cxnId="{F3630788-9703-0946-92B1-3B463B997956}">
      <dgm:prSet/>
      <dgm:spPr/>
      <dgm:t>
        <a:bodyPr/>
        <a:lstStyle/>
        <a:p>
          <a:endParaRPr lang="es-ES"/>
        </a:p>
      </dgm:t>
    </dgm:pt>
    <dgm:pt modelId="{032B63C2-3124-754E-8A47-9DC356647023}" type="pres">
      <dgm:prSet presAssocID="{2A5394A4-0487-3D45-82EE-BEC5068F25B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C1C4A526-B6DC-CA45-A691-7C154F841021}" type="pres">
      <dgm:prSet presAssocID="{52EC6E87-E327-494D-81EC-5651961CAFEE}" presName="composite" presStyleCnt="0">
        <dgm:presLayoutVars>
          <dgm:chMax/>
          <dgm:chPref/>
        </dgm:presLayoutVars>
      </dgm:prSet>
      <dgm:spPr/>
      <dgm:t>
        <a:bodyPr/>
        <a:lstStyle/>
        <a:p>
          <a:endParaRPr lang="es-ES"/>
        </a:p>
      </dgm:t>
    </dgm:pt>
    <dgm:pt modelId="{2C33AF00-5E01-6145-A1D0-94FA68010A21}" type="pres">
      <dgm:prSet presAssocID="{52EC6E87-E327-494D-81EC-5651961CAFEE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0D45D9A-6F61-A947-A0B3-FBA5F0973F94}" type="pres">
      <dgm:prSet presAssocID="{52EC6E87-E327-494D-81EC-5651961CAFEE}" presName="ParentText" presStyleLbl="revTx" presStyleIdx="0" presStyleCnt="1" custScaleX="113074" custScaleY="1396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DB0CF2-9C44-7244-88FD-AA8309C8D332}" type="pres">
      <dgm:prSet presAssocID="{52EC6E87-E327-494D-81EC-5651961CAFEE}" presName="tlFrame" presStyleLbl="node1" presStyleIdx="0" presStyleCnt="4" custLinFactNeighborX="-55229" custLinFactNeighborY="-34717"/>
      <dgm:spPr/>
      <dgm:t>
        <a:bodyPr/>
        <a:lstStyle/>
        <a:p>
          <a:endParaRPr lang="es-ES"/>
        </a:p>
      </dgm:t>
    </dgm:pt>
    <dgm:pt modelId="{056FDC83-3DAC-9648-B51F-80DF06E44B47}" type="pres">
      <dgm:prSet presAssocID="{52EC6E87-E327-494D-81EC-5651961CAFEE}" presName="trFrame" presStyleLbl="node1" presStyleIdx="1" presStyleCnt="4" custLinFactNeighborX="44006" custLinFactNeighborY="-32775"/>
      <dgm:spPr/>
      <dgm:t>
        <a:bodyPr/>
        <a:lstStyle/>
        <a:p>
          <a:endParaRPr lang="es-ES"/>
        </a:p>
      </dgm:t>
    </dgm:pt>
    <dgm:pt modelId="{9EEF4835-0D1A-7541-8D31-CEABD3CC973C}" type="pres">
      <dgm:prSet presAssocID="{52EC6E87-E327-494D-81EC-5651961CAFEE}" presName="blFrame" presStyleLbl="node1" presStyleIdx="2" presStyleCnt="4" custLinFactNeighborX="-58299" custLinFactNeighborY="7851"/>
      <dgm:spPr/>
      <dgm:t>
        <a:bodyPr/>
        <a:lstStyle/>
        <a:p>
          <a:endParaRPr lang="es-ES"/>
        </a:p>
      </dgm:t>
    </dgm:pt>
    <dgm:pt modelId="{E8F75B05-6770-964B-B66D-DE59EB95F1A9}" type="pres">
      <dgm:prSet presAssocID="{52EC6E87-E327-494D-81EC-5651961CAFEE}" presName="brFrame" presStyleLbl="node1" presStyleIdx="3" presStyleCnt="4" custLinFactNeighborX="37224" custLinFactNeighborY="21410"/>
      <dgm:spPr/>
      <dgm:t>
        <a:bodyPr/>
        <a:lstStyle/>
        <a:p>
          <a:endParaRPr lang="es-ES"/>
        </a:p>
      </dgm:t>
    </dgm:pt>
  </dgm:ptLst>
  <dgm:cxnLst>
    <dgm:cxn modelId="{F3630788-9703-0946-92B1-3B463B997956}" srcId="{2A5394A4-0487-3D45-82EE-BEC5068F25BE}" destId="{52EC6E87-E327-494D-81EC-5651961CAFEE}" srcOrd="0" destOrd="0" parTransId="{974C7731-F733-0942-8495-F6E18352EDF0}" sibTransId="{D123B86A-C7FB-8A48-B289-F64D1929C1BF}"/>
    <dgm:cxn modelId="{07307B8F-E4E4-4F11-8AC8-46B541780E5F}" type="presOf" srcId="{52EC6E87-E327-494D-81EC-5651961CAFEE}" destId="{30D45D9A-6F61-A947-A0B3-FBA5F0973F94}" srcOrd="0" destOrd="0" presId="urn:microsoft.com/office/officeart/2009/3/layout/FramedTextPicture"/>
    <dgm:cxn modelId="{1884DD2D-9BA5-4DD1-9468-C732497BBDFE}" type="presOf" srcId="{2A5394A4-0487-3D45-82EE-BEC5068F25BE}" destId="{032B63C2-3124-754E-8A47-9DC356647023}" srcOrd="0" destOrd="0" presId="urn:microsoft.com/office/officeart/2009/3/layout/FramedTextPicture"/>
    <dgm:cxn modelId="{74CB6F45-0BF4-4F58-8C2E-08240405B408}" type="presParOf" srcId="{032B63C2-3124-754E-8A47-9DC356647023}" destId="{C1C4A526-B6DC-CA45-A691-7C154F841021}" srcOrd="0" destOrd="0" presId="urn:microsoft.com/office/officeart/2009/3/layout/FramedTextPicture"/>
    <dgm:cxn modelId="{7E8260B4-131D-40E3-845E-649118B3C2BC}" type="presParOf" srcId="{C1C4A526-B6DC-CA45-A691-7C154F841021}" destId="{2C33AF00-5E01-6145-A1D0-94FA68010A21}" srcOrd="0" destOrd="0" presId="urn:microsoft.com/office/officeart/2009/3/layout/FramedTextPicture"/>
    <dgm:cxn modelId="{2FD36816-CB58-40E6-89B6-20C73A809D17}" type="presParOf" srcId="{C1C4A526-B6DC-CA45-A691-7C154F841021}" destId="{30D45D9A-6F61-A947-A0B3-FBA5F0973F94}" srcOrd="1" destOrd="0" presId="urn:microsoft.com/office/officeart/2009/3/layout/FramedTextPicture"/>
    <dgm:cxn modelId="{D68FBDAC-C9CE-459E-B354-ABC7BEB54F19}" type="presParOf" srcId="{C1C4A526-B6DC-CA45-A691-7C154F841021}" destId="{E3DB0CF2-9C44-7244-88FD-AA8309C8D332}" srcOrd="2" destOrd="0" presId="urn:microsoft.com/office/officeart/2009/3/layout/FramedTextPicture"/>
    <dgm:cxn modelId="{36299DFE-4330-487B-907E-189BEA4DAE2F}" type="presParOf" srcId="{C1C4A526-B6DC-CA45-A691-7C154F841021}" destId="{056FDC83-3DAC-9648-B51F-80DF06E44B47}" srcOrd="3" destOrd="0" presId="urn:microsoft.com/office/officeart/2009/3/layout/FramedTextPicture"/>
    <dgm:cxn modelId="{C7215D21-83BD-476D-9CAA-CC339820E581}" type="presParOf" srcId="{C1C4A526-B6DC-CA45-A691-7C154F841021}" destId="{9EEF4835-0D1A-7541-8D31-CEABD3CC973C}" srcOrd="4" destOrd="0" presId="urn:microsoft.com/office/officeart/2009/3/layout/FramedTextPicture"/>
    <dgm:cxn modelId="{4F019384-16D0-4E4D-B861-24DD65C35D42}" type="presParOf" srcId="{C1C4A526-B6DC-CA45-A691-7C154F841021}" destId="{E8F75B05-6770-964B-B66D-DE59EB95F1A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A912AB-1DB1-C046-96F8-DE61B121CA57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76F2D6-F860-6441-A00A-5ECA50B334B0}">
      <dgm:prSet/>
      <dgm:spPr/>
      <dgm:t>
        <a:bodyPr/>
        <a:lstStyle/>
        <a:p>
          <a:pPr rtl="0"/>
          <a:r>
            <a:rPr lang="es-ES_tradnl" dirty="0" smtClean="0">
              <a:solidFill>
                <a:schemeClr val="tx1"/>
              </a:solidFill>
            </a:rPr>
            <a:t>Ruta de atención primaria en salud mental para los casos de suicidio e intentos de suicidio</a:t>
          </a:r>
          <a:endParaRPr lang="es-ES_tradnl" dirty="0">
            <a:solidFill>
              <a:schemeClr val="tx1"/>
            </a:solidFill>
          </a:endParaRPr>
        </a:p>
      </dgm:t>
    </dgm:pt>
    <dgm:pt modelId="{1129D5A4-770B-2B49-BF76-D73469D4843C}" type="parTrans" cxnId="{0D1EBB5C-4014-314D-90C6-4EB0B16A8673}">
      <dgm:prSet/>
      <dgm:spPr/>
      <dgm:t>
        <a:bodyPr/>
        <a:lstStyle/>
        <a:p>
          <a:endParaRPr lang="es-ES"/>
        </a:p>
      </dgm:t>
    </dgm:pt>
    <dgm:pt modelId="{490D9764-5A07-2E41-9AC3-6F5661DEEB72}" type="sibTrans" cxnId="{0D1EBB5C-4014-314D-90C6-4EB0B16A8673}">
      <dgm:prSet/>
      <dgm:spPr/>
      <dgm:t>
        <a:bodyPr/>
        <a:lstStyle/>
        <a:p>
          <a:endParaRPr lang="es-ES"/>
        </a:p>
      </dgm:t>
    </dgm:pt>
    <dgm:pt modelId="{8571B7DA-3C1D-6A4F-BF34-22512E274052}">
      <dgm:prSet/>
      <dgm:spPr/>
      <dgm:t>
        <a:bodyPr/>
        <a:lstStyle/>
        <a:p>
          <a:pPr rtl="0"/>
          <a:r>
            <a:rPr lang="es-ES_tradnl" dirty="0" smtClean="0">
              <a:solidFill>
                <a:srgbClr val="000000"/>
              </a:solidFill>
            </a:rPr>
            <a:t>Guía y protocolo de atención  intrahospitalaria de suicidios e intentos. </a:t>
          </a:r>
          <a:endParaRPr lang="es-ES_tradnl" dirty="0">
            <a:solidFill>
              <a:srgbClr val="000000"/>
            </a:solidFill>
          </a:endParaRPr>
        </a:p>
      </dgm:t>
    </dgm:pt>
    <dgm:pt modelId="{536FEC31-CE7E-CD46-A90B-ECD5495F62AC}" type="parTrans" cxnId="{00E4AC87-60CC-E546-912E-2F86A5EB38B5}">
      <dgm:prSet/>
      <dgm:spPr/>
      <dgm:t>
        <a:bodyPr/>
        <a:lstStyle/>
        <a:p>
          <a:endParaRPr lang="es-ES"/>
        </a:p>
      </dgm:t>
    </dgm:pt>
    <dgm:pt modelId="{0C8F46C2-C7C5-AB4A-98BF-6F6BDC0956BE}" type="sibTrans" cxnId="{00E4AC87-60CC-E546-912E-2F86A5EB38B5}">
      <dgm:prSet/>
      <dgm:spPr/>
      <dgm:t>
        <a:bodyPr/>
        <a:lstStyle/>
        <a:p>
          <a:endParaRPr lang="es-ES"/>
        </a:p>
      </dgm:t>
    </dgm:pt>
    <dgm:pt modelId="{C911B437-87AF-8849-AEB8-98209A2FDC86}">
      <dgm:prSet/>
      <dgm:spPr/>
      <dgm:t>
        <a:bodyPr/>
        <a:lstStyle/>
        <a:p>
          <a:pPr rtl="0"/>
          <a:r>
            <a:rPr lang="es-ES_tradnl" dirty="0" smtClean="0">
              <a:solidFill>
                <a:srgbClr val="000000"/>
              </a:solidFill>
            </a:rPr>
            <a:t>Instrumentos de tamizaje </a:t>
          </a:r>
          <a:endParaRPr lang="es-ES_tradnl" dirty="0">
            <a:solidFill>
              <a:srgbClr val="000000"/>
            </a:solidFill>
          </a:endParaRPr>
        </a:p>
      </dgm:t>
    </dgm:pt>
    <dgm:pt modelId="{3AE74224-A46F-274B-A464-9A1FE455EE7A}" type="parTrans" cxnId="{670BD098-C048-C34B-A239-CE780A324EA3}">
      <dgm:prSet/>
      <dgm:spPr/>
      <dgm:t>
        <a:bodyPr/>
        <a:lstStyle/>
        <a:p>
          <a:endParaRPr lang="es-ES"/>
        </a:p>
      </dgm:t>
    </dgm:pt>
    <dgm:pt modelId="{94BA9CA6-8E55-1F40-B86A-86AAF77243DC}" type="sibTrans" cxnId="{670BD098-C048-C34B-A239-CE780A324EA3}">
      <dgm:prSet/>
      <dgm:spPr/>
      <dgm:t>
        <a:bodyPr/>
        <a:lstStyle/>
        <a:p>
          <a:endParaRPr lang="es-ES"/>
        </a:p>
      </dgm:t>
    </dgm:pt>
    <dgm:pt modelId="{B24F4674-BA57-3141-BC1C-F6A90CFCF880}">
      <dgm:prSet/>
      <dgm:spPr/>
      <dgm:t>
        <a:bodyPr/>
        <a:lstStyle/>
        <a:p>
          <a:pPr rtl="0"/>
          <a:r>
            <a:rPr lang="es-ES_tradnl" dirty="0" smtClean="0">
              <a:solidFill>
                <a:srgbClr val="000000"/>
              </a:solidFill>
            </a:rPr>
            <a:t>Normatividad vigente</a:t>
          </a:r>
          <a:r>
            <a:rPr lang="es-ES_tradnl" dirty="0" smtClean="0"/>
            <a:t> </a:t>
          </a:r>
          <a:endParaRPr lang="es-ES_tradnl" dirty="0"/>
        </a:p>
      </dgm:t>
    </dgm:pt>
    <dgm:pt modelId="{C4BC7434-10FF-0B42-9358-75FD482AE192}" type="parTrans" cxnId="{5977223F-FF7C-D443-9D5D-96567034DBD3}">
      <dgm:prSet/>
      <dgm:spPr/>
      <dgm:t>
        <a:bodyPr/>
        <a:lstStyle/>
        <a:p>
          <a:endParaRPr lang="es-ES"/>
        </a:p>
      </dgm:t>
    </dgm:pt>
    <dgm:pt modelId="{85F32606-04F0-F348-B266-E22863AD9036}" type="sibTrans" cxnId="{5977223F-FF7C-D443-9D5D-96567034DBD3}">
      <dgm:prSet/>
      <dgm:spPr/>
      <dgm:t>
        <a:bodyPr/>
        <a:lstStyle/>
        <a:p>
          <a:endParaRPr lang="es-ES"/>
        </a:p>
      </dgm:t>
    </dgm:pt>
    <dgm:pt modelId="{BF429219-88A5-854F-9F11-284EB39C816C}" type="pres">
      <dgm:prSet presAssocID="{F6A912AB-1DB1-C046-96F8-DE61B121CA5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D51BF7-2732-E047-8814-F60B23AC8EA1}" type="pres">
      <dgm:prSet presAssocID="{4476F2D6-F860-6441-A00A-5ECA50B334B0}" presName="composite" presStyleCnt="0"/>
      <dgm:spPr/>
    </dgm:pt>
    <dgm:pt modelId="{51FE46AD-8AC6-9D46-912F-3D2F18156D6E}" type="pres">
      <dgm:prSet presAssocID="{4476F2D6-F860-6441-A00A-5ECA50B334B0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CO"/>
        </a:p>
      </dgm:t>
    </dgm:pt>
    <dgm:pt modelId="{0008A8B0-9F3E-7D49-8B36-BF5F796379A6}" type="pres">
      <dgm:prSet presAssocID="{4476F2D6-F860-6441-A00A-5ECA50B334B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32C2BD-29FA-0A47-9A6C-976472DDA617}" type="pres">
      <dgm:prSet presAssocID="{490D9764-5A07-2E41-9AC3-6F5661DEEB72}" presName="spacing" presStyleCnt="0"/>
      <dgm:spPr/>
    </dgm:pt>
    <dgm:pt modelId="{86BA13BC-1CFD-1C43-8029-637681D6CF0B}" type="pres">
      <dgm:prSet presAssocID="{8571B7DA-3C1D-6A4F-BF34-22512E274052}" presName="composite" presStyleCnt="0"/>
      <dgm:spPr/>
    </dgm:pt>
    <dgm:pt modelId="{9EDF81DC-56D1-5748-A551-F28809F0A255}" type="pres">
      <dgm:prSet presAssocID="{8571B7DA-3C1D-6A4F-BF34-22512E274052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89B1754C-D261-494B-B1C0-0596FC9AB487}" type="pres">
      <dgm:prSet presAssocID="{8571B7DA-3C1D-6A4F-BF34-22512E27405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1577EA-A7C5-5446-ADB8-B586F5C75A73}" type="pres">
      <dgm:prSet presAssocID="{0C8F46C2-C7C5-AB4A-98BF-6F6BDC0956BE}" presName="spacing" presStyleCnt="0"/>
      <dgm:spPr/>
    </dgm:pt>
    <dgm:pt modelId="{BEBA807D-3212-1140-AF27-FEA6B01656CF}" type="pres">
      <dgm:prSet presAssocID="{C911B437-87AF-8849-AEB8-98209A2FDC86}" presName="composite" presStyleCnt="0"/>
      <dgm:spPr/>
    </dgm:pt>
    <dgm:pt modelId="{5A245211-104E-234B-92CD-A2130A801CCD}" type="pres">
      <dgm:prSet presAssocID="{C911B437-87AF-8849-AEB8-98209A2FDC86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"/>
        </a:p>
      </dgm:t>
    </dgm:pt>
    <dgm:pt modelId="{03FFB0B8-5244-3A4A-AC2C-7ECC1BFE20B6}" type="pres">
      <dgm:prSet presAssocID="{C911B437-87AF-8849-AEB8-98209A2FDC8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C19DB5-26D6-9E41-BDB8-0C910F30CF7D}" type="pres">
      <dgm:prSet presAssocID="{94BA9CA6-8E55-1F40-B86A-86AAF77243DC}" presName="spacing" presStyleCnt="0"/>
      <dgm:spPr/>
    </dgm:pt>
    <dgm:pt modelId="{1EEC3742-2D65-9041-AD6E-B5022F79A8DA}" type="pres">
      <dgm:prSet presAssocID="{B24F4674-BA57-3141-BC1C-F6A90CFCF880}" presName="composite" presStyleCnt="0"/>
      <dgm:spPr/>
    </dgm:pt>
    <dgm:pt modelId="{EE65679D-DAC3-A642-9567-920B19E57D98}" type="pres">
      <dgm:prSet presAssocID="{B24F4674-BA57-3141-BC1C-F6A90CFCF880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D7A92B56-13AF-C644-A86A-7BDF7918C252}" type="pres">
      <dgm:prSet presAssocID="{B24F4674-BA57-3141-BC1C-F6A90CFCF88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3BF1BDA-0A67-4C6E-B968-C378BDDF7FC5}" type="presOf" srcId="{B24F4674-BA57-3141-BC1C-F6A90CFCF880}" destId="{D7A92B56-13AF-C644-A86A-7BDF7918C252}" srcOrd="0" destOrd="0" presId="urn:microsoft.com/office/officeart/2005/8/layout/vList3"/>
    <dgm:cxn modelId="{86A741F1-40E2-4967-B5F8-3263E6D72914}" type="presOf" srcId="{8571B7DA-3C1D-6A4F-BF34-22512E274052}" destId="{89B1754C-D261-494B-B1C0-0596FC9AB487}" srcOrd="0" destOrd="0" presId="urn:microsoft.com/office/officeart/2005/8/layout/vList3"/>
    <dgm:cxn modelId="{2878CEAF-3D35-4FFB-88D4-D2AFD90918F8}" type="presOf" srcId="{4476F2D6-F860-6441-A00A-5ECA50B334B0}" destId="{0008A8B0-9F3E-7D49-8B36-BF5F796379A6}" srcOrd="0" destOrd="0" presId="urn:microsoft.com/office/officeart/2005/8/layout/vList3"/>
    <dgm:cxn modelId="{00E4AC87-60CC-E546-912E-2F86A5EB38B5}" srcId="{F6A912AB-1DB1-C046-96F8-DE61B121CA57}" destId="{8571B7DA-3C1D-6A4F-BF34-22512E274052}" srcOrd="1" destOrd="0" parTransId="{536FEC31-CE7E-CD46-A90B-ECD5495F62AC}" sibTransId="{0C8F46C2-C7C5-AB4A-98BF-6F6BDC0956BE}"/>
    <dgm:cxn modelId="{5977223F-FF7C-D443-9D5D-96567034DBD3}" srcId="{F6A912AB-1DB1-C046-96F8-DE61B121CA57}" destId="{B24F4674-BA57-3141-BC1C-F6A90CFCF880}" srcOrd="3" destOrd="0" parTransId="{C4BC7434-10FF-0B42-9358-75FD482AE192}" sibTransId="{85F32606-04F0-F348-B266-E22863AD9036}"/>
    <dgm:cxn modelId="{256577F3-7C1B-4B12-ADB8-B6147867F573}" type="presOf" srcId="{F6A912AB-1DB1-C046-96F8-DE61B121CA57}" destId="{BF429219-88A5-854F-9F11-284EB39C816C}" srcOrd="0" destOrd="0" presId="urn:microsoft.com/office/officeart/2005/8/layout/vList3"/>
    <dgm:cxn modelId="{670BD098-C048-C34B-A239-CE780A324EA3}" srcId="{F6A912AB-1DB1-C046-96F8-DE61B121CA57}" destId="{C911B437-87AF-8849-AEB8-98209A2FDC86}" srcOrd="2" destOrd="0" parTransId="{3AE74224-A46F-274B-A464-9A1FE455EE7A}" sibTransId="{94BA9CA6-8E55-1F40-B86A-86AAF77243DC}"/>
    <dgm:cxn modelId="{0D1EBB5C-4014-314D-90C6-4EB0B16A8673}" srcId="{F6A912AB-1DB1-C046-96F8-DE61B121CA57}" destId="{4476F2D6-F860-6441-A00A-5ECA50B334B0}" srcOrd="0" destOrd="0" parTransId="{1129D5A4-770B-2B49-BF76-D73469D4843C}" sibTransId="{490D9764-5A07-2E41-9AC3-6F5661DEEB72}"/>
    <dgm:cxn modelId="{968BE061-B29C-48A3-B3FD-FE59C4C2EDD8}" type="presOf" srcId="{C911B437-87AF-8849-AEB8-98209A2FDC86}" destId="{03FFB0B8-5244-3A4A-AC2C-7ECC1BFE20B6}" srcOrd="0" destOrd="0" presId="urn:microsoft.com/office/officeart/2005/8/layout/vList3"/>
    <dgm:cxn modelId="{CCF9389C-C9AD-4C7C-B602-28B5279E97C5}" type="presParOf" srcId="{BF429219-88A5-854F-9F11-284EB39C816C}" destId="{A7D51BF7-2732-E047-8814-F60B23AC8EA1}" srcOrd="0" destOrd="0" presId="urn:microsoft.com/office/officeart/2005/8/layout/vList3"/>
    <dgm:cxn modelId="{83597626-3219-491A-8B3A-D684DA1945E3}" type="presParOf" srcId="{A7D51BF7-2732-E047-8814-F60B23AC8EA1}" destId="{51FE46AD-8AC6-9D46-912F-3D2F18156D6E}" srcOrd="0" destOrd="0" presId="urn:microsoft.com/office/officeart/2005/8/layout/vList3"/>
    <dgm:cxn modelId="{C1A79722-1D3C-407B-8905-E214FA0B288D}" type="presParOf" srcId="{A7D51BF7-2732-E047-8814-F60B23AC8EA1}" destId="{0008A8B0-9F3E-7D49-8B36-BF5F796379A6}" srcOrd="1" destOrd="0" presId="urn:microsoft.com/office/officeart/2005/8/layout/vList3"/>
    <dgm:cxn modelId="{87B2D238-6E54-4FCB-80CC-F87B7661B150}" type="presParOf" srcId="{BF429219-88A5-854F-9F11-284EB39C816C}" destId="{6A32C2BD-29FA-0A47-9A6C-976472DDA617}" srcOrd="1" destOrd="0" presId="urn:microsoft.com/office/officeart/2005/8/layout/vList3"/>
    <dgm:cxn modelId="{EB435111-908F-4CB1-BC85-01561928E319}" type="presParOf" srcId="{BF429219-88A5-854F-9F11-284EB39C816C}" destId="{86BA13BC-1CFD-1C43-8029-637681D6CF0B}" srcOrd="2" destOrd="0" presId="urn:microsoft.com/office/officeart/2005/8/layout/vList3"/>
    <dgm:cxn modelId="{A8DE684F-E918-4640-BEBA-13DE822CCA39}" type="presParOf" srcId="{86BA13BC-1CFD-1C43-8029-637681D6CF0B}" destId="{9EDF81DC-56D1-5748-A551-F28809F0A255}" srcOrd="0" destOrd="0" presId="urn:microsoft.com/office/officeart/2005/8/layout/vList3"/>
    <dgm:cxn modelId="{FD8B23D9-4D06-45E5-92B4-EA2BEB67BE85}" type="presParOf" srcId="{86BA13BC-1CFD-1C43-8029-637681D6CF0B}" destId="{89B1754C-D261-494B-B1C0-0596FC9AB487}" srcOrd="1" destOrd="0" presId="urn:microsoft.com/office/officeart/2005/8/layout/vList3"/>
    <dgm:cxn modelId="{550847EA-AE5C-40D2-8AC2-53331AA600AF}" type="presParOf" srcId="{BF429219-88A5-854F-9F11-284EB39C816C}" destId="{421577EA-A7C5-5446-ADB8-B586F5C75A73}" srcOrd="3" destOrd="0" presId="urn:microsoft.com/office/officeart/2005/8/layout/vList3"/>
    <dgm:cxn modelId="{CF973410-54D4-471C-AF97-913349B9D0BB}" type="presParOf" srcId="{BF429219-88A5-854F-9F11-284EB39C816C}" destId="{BEBA807D-3212-1140-AF27-FEA6B01656CF}" srcOrd="4" destOrd="0" presId="urn:microsoft.com/office/officeart/2005/8/layout/vList3"/>
    <dgm:cxn modelId="{5921F9F9-B1C8-49A8-9109-D7AA7E6A109C}" type="presParOf" srcId="{BEBA807D-3212-1140-AF27-FEA6B01656CF}" destId="{5A245211-104E-234B-92CD-A2130A801CCD}" srcOrd="0" destOrd="0" presId="urn:microsoft.com/office/officeart/2005/8/layout/vList3"/>
    <dgm:cxn modelId="{803E49EB-FE6B-4F79-BF1C-EFB873C3559A}" type="presParOf" srcId="{BEBA807D-3212-1140-AF27-FEA6B01656CF}" destId="{03FFB0B8-5244-3A4A-AC2C-7ECC1BFE20B6}" srcOrd="1" destOrd="0" presId="urn:microsoft.com/office/officeart/2005/8/layout/vList3"/>
    <dgm:cxn modelId="{CF11C0C7-976F-40FA-A318-A373FC556719}" type="presParOf" srcId="{BF429219-88A5-854F-9F11-284EB39C816C}" destId="{6DC19DB5-26D6-9E41-BDB8-0C910F30CF7D}" srcOrd="5" destOrd="0" presId="urn:microsoft.com/office/officeart/2005/8/layout/vList3"/>
    <dgm:cxn modelId="{FBFEFD81-D47A-40AE-8998-ABA754C69AF8}" type="presParOf" srcId="{BF429219-88A5-854F-9F11-284EB39C816C}" destId="{1EEC3742-2D65-9041-AD6E-B5022F79A8DA}" srcOrd="6" destOrd="0" presId="urn:microsoft.com/office/officeart/2005/8/layout/vList3"/>
    <dgm:cxn modelId="{EC4F1AA8-B859-48F0-A784-AA35A9CE1684}" type="presParOf" srcId="{1EEC3742-2D65-9041-AD6E-B5022F79A8DA}" destId="{EE65679D-DAC3-A642-9567-920B19E57D98}" srcOrd="0" destOrd="0" presId="urn:microsoft.com/office/officeart/2005/8/layout/vList3"/>
    <dgm:cxn modelId="{70A51174-047D-4C73-A56C-92D412EC1536}" type="presParOf" srcId="{1EEC3742-2D65-9041-AD6E-B5022F79A8DA}" destId="{D7A92B56-13AF-C644-A86A-7BDF7918C25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743D14-AF68-EE4E-B7DD-A25B008F6222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740C30-91F2-9F48-84C9-E2D05A8DB5DA}">
      <dgm:prSet/>
      <dgm:spPr/>
      <dgm:t>
        <a:bodyPr/>
        <a:lstStyle/>
        <a:p>
          <a:pPr algn="just" rtl="0"/>
          <a:r>
            <a:rPr lang="es-ES_tradnl" dirty="0" smtClean="0">
              <a:solidFill>
                <a:srgbClr val="000000"/>
              </a:solidFill>
            </a:rPr>
            <a:t>capacitación a médicos de urgencias de las IPS públicas y privadas, sobre protocolos institucionales de atención del evento suicida y mecanismos de detección temprana.    </a:t>
          </a:r>
          <a:endParaRPr lang="es-ES_tradnl" dirty="0">
            <a:solidFill>
              <a:srgbClr val="000000"/>
            </a:solidFill>
          </a:endParaRPr>
        </a:p>
      </dgm:t>
    </dgm:pt>
    <dgm:pt modelId="{65F868C9-431C-AB42-8CC0-23E2BABA7C11}" type="parTrans" cxnId="{45391753-AA3D-AC4B-96F7-E898F1C1D9D3}">
      <dgm:prSet/>
      <dgm:spPr/>
      <dgm:t>
        <a:bodyPr/>
        <a:lstStyle/>
        <a:p>
          <a:endParaRPr lang="es-ES"/>
        </a:p>
      </dgm:t>
    </dgm:pt>
    <dgm:pt modelId="{DE23EBD3-E05A-CD48-980A-FFC008D5207C}" type="sibTrans" cxnId="{45391753-AA3D-AC4B-96F7-E898F1C1D9D3}">
      <dgm:prSet/>
      <dgm:spPr/>
      <dgm:t>
        <a:bodyPr/>
        <a:lstStyle/>
        <a:p>
          <a:endParaRPr lang="es-ES"/>
        </a:p>
      </dgm:t>
    </dgm:pt>
    <dgm:pt modelId="{FFFCA64F-7A15-D647-8830-18E41C352666}">
      <dgm:prSet/>
      <dgm:spPr/>
      <dgm:t>
        <a:bodyPr/>
        <a:lstStyle/>
        <a:p>
          <a:pPr algn="just" rtl="0"/>
          <a:r>
            <a:rPr lang="es-ES_tradnl" dirty="0" smtClean="0">
              <a:solidFill>
                <a:srgbClr val="000000"/>
              </a:solidFill>
            </a:rPr>
            <a:t>Plan de seguimiento a los 772 casos de intentos de suicidio ocurridos en el departamento del Huila durante el 2012 y los ocurridos en la vigencia de 2013. </a:t>
          </a:r>
          <a:endParaRPr lang="es-ES_tradnl" dirty="0">
            <a:solidFill>
              <a:srgbClr val="000000"/>
            </a:solidFill>
          </a:endParaRPr>
        </a:p>
      </dgm:t>
    </dgm:pt>
    <dgm:pt modelId="{9FB4137E-4A8D-1741-A709-D856EEC00F26}" type="parTrans" cxnId="{9F842BFE-693B-1647-A922-7DED7D38816E}">
      <dgm:prSet/>
      <dgm:spPr/>
      <dgm:t>
        <a:bodyPr/>
        <a:lstStyle/>
        <a:p>
          <a:endParaRPr lang="es-ES"/>
        </a:p>
      </dgm:t>
    </dgm:pt>
    <dgm:pt modelId="{8925E236-7AD0-2840-A8ED-C0ADDF1C8D0A}" type="sibTrans" cxnId="{9F842BFE-693B-1647-A922-7DED7D38816E}">
      <dgm:prSet/>
      <dgm:spPr/>
      <dgm:t>
        <a:bodyPr/>
        <a:lstStyle/>
        <a:p>
          <a:endParaRPr lang="es-ES"/>
        </a:p>
      </dgm:t>
    </dgm:pt>
    <dgm:pt modelId="{7B93F840-E3AE-1847-8E4B-7AF42B17AE63}" type="pres">
      <dgm:prSet presAssocID="{D3743D14-AF68-EE4E-B7DD-A25B008F622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806200-2E34-B047-AB98-7BC112813557}" type="pres">
      <dgm:prSet presAssocID="{A8740C30-91F2-9F48-84C9-E2D05A8DB5DA}" presName="composite" presStyleCnt="0"/>
      <dgm:spPr/>
    </dgm:pt>
    <dgm:pt modelId="{E360A5C9-9E6A-A846-A0C6-BA0EAEA5EF59}" type="pres">
      <dgm:prSet presAssocID="{A8740C30-91F2-9F48-84C9-E2D05A8DB5DA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3ED9C667-3742-5745-8137-E240F788D81E}" type="pres">
      <dgm:prSet presAssocID="{A8740C30-91F2-9F48-84C9-E2D05A8DB5DA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3D1888-5DEE-9F4B-A021-CB105CB43150}" type="pres">
      <dgm:prSet presAssocID="{DE23EBD3-E05A-CD48-980A-FFC008D5207C}" presName="spacing" presStyleCnt="0"/>
      <dgm:spPr/>
    </dgm:pt>
    <dgm:pt modelId="{081D8CD7-5114-7849-A272-CA70E8411B2F}" type="pres">
      <dgm:prSet presAssocID="{FFFCA64F-7A15-D647-8830-18E41C352666}" presName="composite" presStyleCnt="0"/>
      <dgm:spPr/>
    </dgm:pt>
    <dgm:pt modelId="{CB460AAF-CDB5-C945-9405-B66ECC592A6F}" type="pres">
      <dgm:prSet presAssocID="{FFFCA64F-7A15-D647-8830-18E41C352666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ES"/>
        </a:p>
      </dgm:t>
    </dgm:pt>
    <dgm:pt modelId="{EA4C6DB3-2DEA-A148-B4DA-DFB25EF5B056}" type="pres">
      <dgm:prSet presAssocID="{FFFCA64F-7A15-D647-8830-18E41C352666}" presName="txShp" presStyleLbl="node1" presStyleIdx="1" presStyleCnt="2" custLinFactNeighborY="17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D594B2-16DF-4FD8-B94A-AD1B6BDF246D}" type="presOf" srcId="{D3743D14-AF68-EE4E-B7DD-A25B008F6222}" destId="{7B93F840-E3AE-1847-8E4B-7AF42B17AE63}" srcOrd="0" destOrd="0" presId="urn:microsoft.com/office/officeart/2005/8/layout/vList3"/>
    <dgm:cxn modelId="{F6604E9C-2C6B-4F76-8957-3E0634364261}" type="presOf" srcId="{FFFCA64F-7A15-D647-8830-18E41C352666}" destId="{EA4C6DB3-2DEA-A148-B4DA-DFB25EF5B056}" srcOrd="0" destOrd="0" presId="urn:microsoft.com/office/officeart/2005/8/layout/vList3"/>
    <dgm:cxn modelId="{AC14FDD3-BEDF-4577-8A3C-35F57A05D5D9}" type="presOf" srcId="{A8740C30-91F2-9F48-84C9-E2D05A8DB5DA}" destId="{3ED9C667-3742-5745-8137-E240F788D81E}" srcOrd="0" destOrd="0" presId="urn:microsoft.com/office/officeart/2005/8/layout/vList3"/>
    <dgm:cxn modelId="{45391753-AA3D-AC4B-96F7-E898F1C1D9D3}" srcId="{D3743D14-AF68-EE4E-B7DD-A25B008F6222}" destId="{A8740C30-91F2-9F48-84C9-E2D05A8DB5DA}" srcOrd="0" destOrd="0" parTransId="{65F868C9-431C-AB42-8CC0-23E2BABA7C11}" sibTransId="{DE23EBD3-E05A-CD48-980A-FFC008D5207C}"/>
    <dgm:cxn modelId="{9F842BFE-693B-1647-A922-7DED7D38816E}" srcId="{D3743D14-AF68-EE4E-B7DD-A25B008F6222}" destId="{FFFCA64F-7A15-D647-8830-18E41C352666}" srcOrd="1" destOrd="0" parTransId="{9FB4137E-4A8D-1741-A709-D856EEC00F26}" sibTransId="{8925E236-7AD0-2840-A8ED-C0ADDF1C8D0A}"/>
    <dgm:cxn modelId="{DE5FBBCD-88DE-441B-9246-1CA89AE1A822}" type="presParOf" srcId="{7B93F840-E3AE-1847-8E4B-7AF42B17AE63}" destId="{42806200-2E34-B047-AB98-7BC112813557}" srcOrd="0" destOrd="0" presId="urn:microsoft.com/office/officeart/2005/8/layout/vList3"/>
    <dgm:cxn modelId="{E22BBCEF-0BEA-4D9A-B46B-54627F1C87A7}" type="presParOf" srcId="{42806200-2E34-B047-AB98-7BC112813557}" destId="{E360A5C9-9E6A-A846-A0C6-BA0EAEA5EF59}" srcOrd="0" destOrd="0" presId="urn:microsoft.com/office/officeart/2005/8/layout/vList3"/>
    <dgm:cxn modelId="{890F0CDC-FF1C-4754-879C-8B0373984598}" type="presParOf" srcId="{42806200-2E34-B047-AB98-7BC112813557}" destId="{3ED9C667-3742-5745-8137-E240F788D81E}" srcOrd="1" destOrd="0" presId="urn:microsoft.com/office/officeart/2005/8/layout/vList3"/>
    <dgm:cxn modelId="{08F1FFAC-1384-4A6C-8E3F-515EFC576AC1}" type="presParOf" srcId="{7B93F840-E3AE-1847-8E4B-7AF42B17AE63}" destId="{9E3D1888-5DEE-9F4B-A021-CB105CB43150}" srcOrd="1" destOrd="0" presId="urn:microsoft.com/office/officeart/2005/8/layout/vList3"/>
    <dgm:cxn modelId="{E209E698-9494-4CF3-972F-6EFBAD26C6BE}" type="presParOf" srcId="{7B93F840-E3AE-1847-8E4B-7AF42B17AE63}" destId="{081D8CD7-5114-7849-A272-CA70E8411B2F}" srcOrd="2" destOrd="0" presId="urn:microsoft.com/office/officeart/2005/8/layout/vList3"/>
    <dgm:cxn modelId="{6DF2B069-7E45-4097-BD04-023D728C6DF7}" type="presParOf" srcId="{081D8CD7-5114-7849-A272-CA70E8411B2F}" destId="{CB460AAF-CDB5-C945-9405-B66ECC592A6F}" srcOrd="0" destOrd="0" presId="urn:microsoft.com/office/officeart/2005/8/layout/vList3"/>
    <dgm:cxn modelId="{AF0B2B2C-A3AB-4512-90C9-D65F19760E89}" type="presParOf" srcId="{081D8CD7-5114-7849-A272-CA70E8411B2F}" destId="{EA4C6DB3-2DEA-A148-B4DA-DFB25EF5B0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65489-ED3A-0A44-BFD1-79124D2D379B}">
      <dsp:nvSpPr>
        <dsp:cNvPr id="0" name=""/>
        <dsp:cNvSpPr/>
      </dsp:nvSpPr>
      <dsp:spPr>
        <a:xfrm>
          <a:off x="4434076" y="312656"/>
          <a:ext cx="3957991" cy="12368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775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Instrumentos de tamizaje para detectar riesgos y/o patologías psico-sociales</a:t>
          </a:r>
          <a:endParaRPr lang="es-ES" sz="2000" kern="1200" dirty="0"/>
        </a:p>
      </dsp:txBody>
      <dsp:txXfrm>
        <a:off x="4434076" y="312656"/>
        <a:ext cx="3957991" cy="1236872"/>
      </dsp:txXfrm>
    </dsp:sp>
    <dsp:sp modelId="{82E97F39-A6C1-FA4F-AAE7-730D2A9A1A86}">
      <dsp:nvSpPr>
        <dsp:cNvPr id="0" name=""/>
        <dsp:cNvSpPr/>
      </dsp:nvSpPr>
      <dsp:spPr>
        <a:xfrm>
          <a:off x="3496140" y="96209"/>
          <a:ext cx="865810" cy="12987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7B171F-1155-5544-BD7C-8234FB03C9C7}">
      <dsp:nvSpPr>
        <dsp:cNvPr id="0" name=""/>
        <dsp:cNvSpPr/>
      </dsp:nvSpPr>
      <dsp:spPr>
        <a:xfrm>
          <a:off x="4477288" y="1827811"/>
          <a:ext cx="3957991" cy="12368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775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Entrenamiento en procesos de intervención en crisis</a:t>
          </a:r>
          <a:endParaRPr lang="es-ES" sz="2000" kern="1200" dirty="0"/>
        </a:p>
      </dsp:txBody>
      <dsp:txXfrm>
        <a:off x="4477288" y="1827811"/>
        <a:ext cx="3957991" cy="1236872"/>
      </dsp:txXfrm>
    </dsp:sp>
    <dsp:sp modelId="{2F997138-DE0B-414A-84E3-B1A12EF485F1}">
      <dsp:nvSpPr>
        <dsp:cNvPr id="0" name=""/>
        <dsp:cNvSpPr/>
      </dsp:nvSpPr>
      <dsp:spPr>
        <a:xfrm>
          <a:off x="3496140" y="1539202"/>
          <a:ext cx="865810" cy="129871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1DCAC-3E40-574A-B384-13961F39C519}">
      <dsp:nvSpPr>
        <dsp:cNvPr id="0" name=""/>
        <dsp:cNvSpPr/>
      </dsp:nvSpPr>
      <dsp:spPr>
        <a:xfrm>
          <a:off x="4477288" y="3415100"/>
          <a:ext cx="3957991" cy="12368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775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Intervención breve en el marco de la psicoterapia aplicable en escenarios escolares</a:t>
          </a:r>
        </a:p>
      </dsp:txBody>
      <dsp:txXfrm>
        <a:off x="4477288" y="3415100"/>
        <a:ext cx="3957991" cy="1236872"/>
      </dsp:txXfrm>
    </dsp:sp>
    <dsp:sp modelId="{5010B4D8-9586-1D41-86FC-6AA60B6129FB}">
      <dsp:nvSpPr>
        <dsp:cNvPr id="0" name=""/>
        <dsp:cNvSpPr/>
      </dsp:nvSpPr>
      <dsp:spPr>
        <a:xfrm>
          <a:off x="3568288" y="3270808"/>
          <a:ext cx="865810" cy="12987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3EC85-DA90-8B4F-A8ED-2A01DA8EBEB6}">
      <dsp:nvSpPr>
        <dsp:cNvPr id="0" name=""/>
        <dsp:cNvSpPr/>
      </dsp:nvSpPr>
      <dsp:spPr>
        <a:xfrm>
          <a:off x="4331781" y="283704"/>
          <a:ext cx="4083584" cy="127612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359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Rutas de atención y canalización de eventos de riesgo detectados hacia los sectores de salud, justicia y protección </a:t>
          </a:r>
          <a:endParaRPr lang="es-ES" sz="1700" kern="1200" dirty="0"/>
        </a:p>
      </dsp:txBody>
      <dsp:txXfrm>
        <a:off x="4331781" y="283704"/>
        <a:ext cx="4083584" cy="1276120"/>
      </dsp:txXfrm>
    </dsp:sp>
    <dsp:sp modelId="{ED98EE19-02C8-1F43-A84A-80065EB7E8E8}">
      <dsp:nvSpPr>
        <dsp:cNvPr id="0" name=""/>
        <dsp:cNvSpPr/>
      </dsp:nvSpPr>
      <dsp:spPr>
        <a:xfrm>
          <a:off x="3096343" y="216029"/>
          <a:ext cx="1821254" cy="133992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C1AF53-C493-7D45-9DA2-0EF413A24CCB}">
      <dsp:nvSpPr>
        <dsp:cNvPr id="0" name=""/>
        <dsp:cNvSpPr/>
      </dsp:nvSpPr>
      <dsp:spPr>
        <a:xfrm>
          <a:off x="4392484" y="1994986"/>
          <a:ext cx="4083584" cy="127612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359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Acompañamiento a las manifestaciones de riesgo en la población escolarizada</a:t>
          </a:r>
          <a:endParaRPr lang="es-ES" sz="1700" kern="1200" dirty="0"/>
        </a:p>
      </dsp:txBody>
      <dsp:txXfrm>
        <a:off x="4392484" y="1994986"/>
        <a:ext cx="4083584" cy="1276120"/>
      </dsp:txXfrm>
    </dsp:sp>
    <dsp:sp modelId="{5FF02723-5016-9442-A4A5-3A670586CCF9}">
      <dsp:nvSpPr>
        <dsp:cNvPr id="0" name=""/>
        <dsp:cNvSpPr/>
      </dsp:nvSpPr>
      <dsp:spPr>
        <a:xfrm>
          <a:off x="2952324" y="1800200"/>
          <a:ext cx="2030908" cy="154950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42080E-88E8-454C-89BE-C59FD2BA886B}">
      <dsp:nvSpPr>
        <dsp:cNvPr id="0" name=""/>
        <dsp:cNvSpPr/>
      </dsp:nvSpPr>
      <dsp:spPr>
        <a:xfrm>
          <a:off x="4471960" y="3551902"/>
          <a:ext cx="4083584" cy="127612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359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Protección y mecanismos de seguimiento </a:t>
          </a:r>
          <a:endParaRPr lang="es-ES" sz="1700" kern="1200" dirty="0"/>
        </a:p>
      </dsp:txBody>
      <dsp:txXfrm>
        <a:off x="4471960" y="3551902"/>
        <a:ext cx="4083584" cy="1276120"/>
      </dsp:txXfrm>
    </dsp:sp>
    <dsp:sp modelId="{BBB0C091-000B-B547-B9F8-D1E74FCF2DF2}">
      <dsp:nvSpPr>
        <dsp:cNvPr id="0" name=""/>
        <dsp:cNvSpPr/>
      </dsp:nvSpPr>
      <dsp:spPr>
        <a:xfrm>
          <a:off x="3024340" y="3600399"/>
          <a:ext cx="2103800" cy="13399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CB97D-5966-BD4D-B3ED-E248C9E00DFA}">
      <dsp:nvSpPr>
        <dsp:cNvPr id="0" name=""/>
        <dsp:cNvSpPr/>
      </dsp:nvSpPr>
      <dsp:spPr>
        <a:xfrm>
          <a:off x="1008949" y="595039"/>
          <a:ext cx="3165257" cy="9891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98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Identificación temprana de trastornos afectivos</a:t>
          </a:r>
          <a:endParaRPr lang="es-ES" sz="1700" kern="1200" dirty="0"/>
        </a:p>
      </dsp:txBody>
      <dsp:txXfrm>
        <a:off x="1008949" y="595039"/>
        <a:ext cx="3165257" cy="989143"/>
      </dsp:txXfrm>
    </dsp:sp>
    <dsp:sp modelId="{6A2EC63C-EB11-3746-95BB-2EE227240E08}">
      <dsp:nvSpPr>
        <dsp:cNvPr id="0" name=""/>
        <dsp:cNvSpPr/>
      </dsp:nvSpPr>
      <dsp:spPr>
        <a:xfrm>
          <a:off x="72006" y="473562"/>
          <a:ext cx="1004181" cy="10386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0A41CE-88C4-1544-A247-5291FFEE994F}">
      <dsp:nvSpPr>
        <dsp:cNvPr id="0" name=""/>
        <dsp:cNvSpPr/>
      </dsp:nvSpPr>
      <dsp:spPr>
        <a:xfrm>
          <a:off x="5547709" y="595039"/>
          <a:ext cx="3165257" cy="9891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98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Trastornos de aprendizaje</a:t>
          </a:r>
          <a:endParaRPr lang="es-ES" sz="1700" kern="1200" dirty="0"/>
        </a:p>
      </dsp:txBody>
      <dsp:txXfrm>
        <a:off x="5547709" y="595039"/>
        <a:ext cx="3165257" cy="989143"/>
      </dsp:txXfrm>
    </dsp:sp>
    <dsp:sp modelId="{AD703C28-8CDE-9344-92EC-79659399E9BC}">
      <dsp:nvSpPr>
        <dsp:cNvPr id="0" name=""/>
        <dsp:cNvSpPr/>
      </dsp:nvSpPr>
      <dsp:spPr>
        <a:xfrm>
          <a:off x="4367675" y="401555"/>
          <a:ext cx="1346351" cy="103860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C7677E-0386-F047-81FE-BAD71DF6D3B1}">
      <dsp:nvSpPr>
        <dsp:cNvPr id="0" name=""/>
        <dsp:cNvSpPr/>
      </dsp:nvSpPr>
      <dsp:spPr>
        <a:xfrm>
          <a:off x="983465" y="1747162"/>
          <a:ext cx="3165257" cy="9891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98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Identificación de riesgos por violencia sexual</a:t>
          </a:r>
          <a:endParaRPr lang="es-ES" sz="1700" kern="1200" dirty="0"/>
        </a:p>
      </dsp:txBody>
      <dsp:txXfrm>
        <a:off x="983465" y="1747162"/>
        <a:ext cx="3165257" cy="989143"/>
      </dsp:txXfrm>
    </dsp:sp>
    <dsp:sp modelId="{413C1639-67E9-AE42-A5D4-23BFB70FF33C}">
      <dsp:nvSpPr>
        <dsp:cNvPr id="0" name=""/>
        <dsp:cNvSpPr/>
      </dsp:nvSpPr>
      <dsp:spPr>
        <a:xfrm>
          <a:off x="144015" y="1697699"/>
          <a:ext cx="1033005" cy="10386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F6D970-759D-C44D-B836-EAFFFFC88F5C}">
      <dsp:nvSpPr>
        <dsp:cNvPr id="0" name=""/>
        <dsp:cNvSpPr/>
      </dsp:nvSpPr>
      <dsp:spPr>
        <a:xfrm>
          <a:off x="5544621" y="1819172"/>
          <a:ext cx="3165257" cy="9891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98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Abuso</a:t>
          </a:r>
          <a:endParaRPr lang="es-ES" sz="1700" kern="1200" dirty="0"/>
        </a:p>
      </dsp:txBody>
      <dsp:txXfrm>
        <a:off x="5544621" y="1819172"/>
        <a:ext cx="3165257" cy="989143"/>
      </dsp:txXfrm>
    </dsp:sp>
    <dsp:sp modelId="{1B19BCFE-F64A-0E47-981E-A2CA562F418B}">
      <dsp:nvSpPr>
        <dsp:cNvPr id="0" name=""/>
        <dsp:cNvSpPr/>
      </dsp:nvSpPr>
      <dsp:spPr>
        <a:xfrm>
          <a:off x="4342192" y="1625693"/>
          <a:ext cx="1477111" cy="10386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577D49-B072-5F44-8671-6030B51BBF70}">
      <dsp:nvSpPr>
        <dsp:cNvPr id="0" name=""/>
        <dsp:cNvSpPr/>
      </dsp:nvSpPr>
      <dsp:spPr>
        <a:xfrm>
          <a:off x="1060046" y="2971295"/>
          <a:ext cx="3165257" cy="9891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98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Maltrato</a:t>
          </a:r>
          <a:endParaRPr lang="es-ES" sz="1700" kern="1200" dirty="0"/>
        </a:p>
      </dsp:txBody>
      <dsp:txXfrm>
        <a:off x="1060046" y="2971295"/>
        <a:ext cx="3165257" cy="989143"/>
      </dsp:txXfrm>
    </dsp:sp>
    <dsp:sp modelId="{835C2E02-FC5C-664C-86EB-8E6A6E31B0A0}">
      <dsp:nvSpPr>
        <dsp:cNvPr id="0" name=""/>
        <dsp:cNvSpPr/>
      </dsp:nvSpPr>
      <dsp:spPr>
        <a:xfrm>
          <a:off x="72011" y="2921837"/>
          <a:ext cx="1333195" cy="10386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896CB0-B22F-ED45-BE77-0D23A3D9BDCA}">
      <dsp:nvSpPr>
        <dsp:cNvPr id="0" name=""/>
        <dsp:cNvSpPr/>
      </dsp:nvSpPr>
      <dsp:spPr>
        <a:xfrm>
          <a:off x="5544606" y="2971295"/>
          <a:ext cx="3165257" cy="9891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98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Consumo de drogas</a:t>
          </a:r>
          <a:endParaRPr lang="es-ES" sz="1700" kern="1200" dirty="0"/>
        </a:p>
      </dsp:txBody>
      <dsp:txXfrm>
        <a:off x="5544606" y="2971295"/>
        <a:ext cx="3165257" cy="989143"/>
      </dsp:txXfrm>
    </dsp:sp>
    <dsp:sp modelId="{55F592BD-4EA9-5A46-AA54-A2556F22E80D}">
      <dsp:nvSpPr>
        <dsp:cNvPr id="0" name=""/>
        <dsp:cNvSpPr/>
      </dsp:nvSpPr>
      <dsp:spPr>
        <a:xfrm>
          <a:off x="4418773" y="2849831"/>
          <a:ext cx="1470976" cy="103860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1BB767-28D9-5C4C-BD9D-14719F07E52F}">
      <dsp:nvSpPr>
        <dsp:cNvPr id="0" name=""/>
        <dsp:cNvSpPr/>
      </dsp:nvSpPr>
      <dsp:spPr>
        <a:xfrm>
          <a:off x="1013934" y="4123424"/>
          <a:ext cx="3165257" cy="9891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98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Violencia escolar</a:t>
          </a:r>
          <a:endParaRPr lang="es-ES" sz="1700" kern="1200" dirty="0"/>
        </a:p>
      </dsp:txBody>
      <dsp:txXfrm>
        <a:off x="1013934" y="4123424"/>
        <a:ext cx="3165257" cy="989143"/>
      </dsp:txXfrm>
    </dsp:sp>
    <dsp:sp modelId="{BB18BFE9-EA2A-4641-95F4-347701A8EB54}">
      <dsp:nvSpPr>
        <dsp:cNvPr id="0" name=""/>
        <dsp:cNvSpPr/>
      </dsp:nvSpPr>
      <dsp:spPr>
        <a:xfrm>
          <a:off x="144015" y="4073967"/>
          <a:ext cx="1176159" cy="10386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2E904D-9E24-E14C-A8E3-408FAECD132C}">
      <dsp:nvSpPr>
        <dsp:cNvPr id="0" name=""/>
        <dsp:cNvSpPr/>
      </dsp:nvSpPr>
      <dsp:spPr>
        <a:xfrm>
          <a:off x="5544612" y="3960437"/>
          <a:ext cx="3165257" cy="9891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98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Rutas de atención en eventos de riesgo, salud, justicia y protección.</a:t>
          </a:r>
          <a:endParaRPr lang="es-ES" sz="1700" kern="1200" dirty="0"/>
        </a:p>
      </dsp:txBody>
      <dsp:txXfrm>
        <a:off x="5544612" y="3960437"/>
        <a:ext cx="3165257" cy="989143"/>
      </dsp:txXfrm>
    </dsp:sp>
    <dsp:sp modelId="{645BC4A4-026F-A04F-92F6-9E68496E1C2B}">
      <dsp:nvSpPr>
        <dsp:cNvPr id="0" name=""/>
        <dsp:cNvSpPr/>
      </dsp:nvSpPr>
      <dsp:spPr>
        <a:xfrm>
          <a:off x="4372661" y="4001962"/>
          <a:ext cx="1498388" cy="1038600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9F9DE-CD87-BB48-BC6B-F9027F625E0B}">
      <dsp:nvSpPr>
        <dsp:cNvPr id="0" name=""/>
        <dsp:cNvSpPr/>
      </dsp:nvSpPr>
      <dsp:spPr>
        <a:xfrm>
          <a:off x="2115361" y="5092317"/>
          <a:ext cx="4415010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AD0AA-2F08-C04E-8FB2-F9E194E665B0}">
      <dsp:nvSpPr>
        <dsp:cNvPr id="0" name=""/>
        <dsp:cNvSpPr/>
      </dsp:nvSpPr>
      <dsp:spPr>
        <a:xfrm>
          <a:off x="2115361" y="4003132"/>
          <a:ext cx="3675440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53B0F-D343-0545-8391-213289751826}">
      <dsp:nvSpPr>
        <dsp:cNvPr id="0" name=""/>
        <dsp:cNvSpPr/>
      </dsp:nvSpPr>
      <dsp:spPr>
        <a:xfrm>
          <a:off x="2115361" y="2685352"/>
          <a:ext cx="3675440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4E937-A72B-0B40-95AE-2DAF6F8FA412}">
      <dsp:nvSpPr>
        <dsp:cNvPr id="0" name=""/>
        <dsp:cNvSpPr/>
      </dsp:nvSpPr>
      <dsp:spPr>
        <a:xfrm>
          <a:off x="2115361" y="1596167"/>
          <a:ext cx="4415010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0C178-8BF3-9848-8271-EF0F59163439}">
      <dsp:nvSpPr>
        <dsp:cNvPr id="0" name=""/>
        <dsp:cNvSpPr/>
      </dsp:nvSpPr>
      <dsp:spPr>
        <a:xfrm>
          <a:off x="323517" y="3108037"/>
          <a:ext cx="3979201" cy="356132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D7D43A-6D00-C748-9860-6BC40FE2D7CA}">
      <dsp:nvSpPr>
        <dsp:cNvPr id="0" name=""/>
        <dsp:cNvSpPr/>
      </dsp:nvSpPr>
      <dsp:spPr>
        <a:xfrm>
          <a:off x="251522" y="1368154"/>
          <a:ext cx="2868636" cy="147914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b="1" kern="1200" dirty="0" smtClean="0">
              <a:solidFill>
                <a:schemeClr val="tx1"/>
              </a:solidFill>
            </a:rPr>
            <a:t>37 jornadas de entrenamiento a grupos de líderes comunitarios de los municipios del Huila</a:t>
          </a:r>
          <a:endParaRPr lang="es-ES_tradnl" sz="2200" b="1" kern="1200" dirty="0">
            <a:solidFill>
              <a:schemeClr val="tx1"/>
            </a:solidFill>
          </a:endParaRPr>
        </a:p>
      </dsp:txBody>
      <dsp:txXfrm>
        <a:off x="251522" y="1368154"/>
        <a:ext cx="2868636" cy="1479140"/>
      </dsp:txXfrm>
    </dsp:sp>
    <dsp:sp modelId="{6F8166CA-1430-7B4F-9D35-A6E467F18F92}">
      <dsp:nvSpPr>
        <dsp:cNvPr id="0" name=""/>
        <dsp:cNvSpPr/>
      </dsp:nvSpPr>
      <dsp:spPr>
        <a:xfrm>
          <a:off x="3563891" y="1181820"/>
          <a:ext cx="2366220" cy="98609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6C85E6-FB9E-FA4D-A852-E1D5D26F7683}">
      <dsp:nvSpPr>
        <dsp:cNvPr id="0" name=""/>
        <dsp:cNvSpPr/>
      </dsp:nvSpPr>
      <dsp:spPr>
        <a:xfrm>
          <a:off x="6381220" y="932245"/>
          <a:ext cx="1814865" cy="1592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Identificación de síntomas de alteración en el comportamiento</a:t>
          </a:r>
          <a:endParaRPr lang="es-ES_tradnl" sz="2000" kern="1200" dirty="0"/>
        </a:p>
      </dsp:txBody>
      <dsp:txXfrm>
        <a:off x="6381220" y="932245"/>
        <a:ext cx="1814865" cy="1592846"/>
      </dsp:txXfrm>
    </dsp:sp>
    <dsp:sp modelId="{40CFC7F3-FF65-A24C-A9ED-91E75AD23742}">
      <dsp:nvSpPr>
        <dsp:cNvPr id="0" name=""/>
        <dsp:cNvSpPr/>
      </dsp:nvSpPr>
      <dsp:spPr>
        <a:xfrm>
          <a:off x="3707905" y="2549971"/>
          <a:ext cx="2288467" cy="98609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F69868-082F-FE43-9E6C-9DC36D5E0639}">
      <dsp:nvSpPr>
        <dsp:cNvPr id="0" name=""/>
        <dsp:cNvSpPr/>
      </dsp:nvSpPr>
      <dsp:spPr>
        <a:xfrm>
          <a:off x="6283848" y="2621996"/>
          <a:ext cx="2554879" cy="98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0" rIns="80010" bIns="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redes comunitarias de protección social y salud mental</a:t>
          </a:r>
          <a:endParaRPr lang="es-ES_tradnl" sz="2100" kern="1200" dirty="0"/>
        </a:p>
      </dsp:txBody>
      <dsp:txXfrm>
        <a:off x="6283848" y="2621996"/>
        <a:ext cx="2554879" cy="986093"/>
      </dsp:txXfrm>
    </dsp:sp>
    <dsp:sp modelId="{8982BF07-F7F1-CF48-B1B6-9FAABBE60C5E}">
      <dsp:nvSpPr>
        <dsp:cNvPr id="0" name=""/>
        <dsp:cNvSpPr/>
      </dsp:nvSpPr>
      <dsp:spPr>
        <a:xfrm>
          <a:off x="4283966" y="3968116"/>
          <a:ext cx="1977048" cy="98609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0C3D3E-D1EA-3543-8C6C-3DA2B07BC7F6}">
      <dsp:nvSpPr>
        <dsp:cNvPr id="0" name=""/>
        <dsp:cNvSpPr/>
      </dsp:nvSpPr>
      <dsp:spPr>
        <a:xfrm>
          <a:off x="6283848" y="3918141"/>
          <a:ext cx="2552573" cy="98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Entrenamiento como primeros intervinientes</a:t>
          </a:r>
          <a:endParaRPr lang="es-ES_tradnl" sz="2000" kern="1200" dirty="0"/>
        </a:p>
      </dsp:txBody>
      <dsp:txXfrm>
        <a:off x="6283848" y="3918141"/>
        <a:ext cx="2552573" cy="986093"/>
      </dsp:txXfrm>
    </dsp:sp>
    <dsp:sp modelId="{F114BBA7-8879-8F4C-A324-E89B1260A991}">
      <dsp:nvSpPr>
        <dsp:cNvPr id="0" name=""/>
        <dsp:cNvSpPr/>
      </dsp:nvSpPr>
      <dsp:spPr>
        <a:xfrm>
          <a:off x="4067947" y="5683266"/>
          <a:ext cx="2054802" cy="98609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41168C-CE67-EC41-AC18-CCB98591133E}">
      <dsp:nvSpPr>
        <dsp:cNvPr id="0" name=""/>
        <dsp:cNvSpPr/>
      </dsp:nvSpPr>
      <dsp:spPr>
        <a:xfrm>
          <a:off x="6588224" y="5084241"/>
          <a:ext cx="1814400" cy="1554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Rutas de atención a los eventos de riesgo, salud, justicia y protección</a:t>
          </a:r>
          <a:r>
            <a:rPr lang="es-ES_tradnl" sz="1300" kern="1200" dirty="0" smtClean="0"/>
            <a:t>. </a:t>
          </a:r>
          <a:endParaRPr lang="es-ES_tradnl" sz="1300" kern="1200" dirty="0"/>
        </a:p>
      </dsp:txBody>
      <dsp:txXfrm>
        <a:off x="6588224" y="5084241"/>
        <a:ext cx="1814400" cy="15545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3AF00-5E01-6145-A1D0-94FA68010A21}">
      <dsp:nvSpPr>
        <dsp:cNvPr id="0" name=""/>
        <dsp:cNvSpPr/>
      </dsp:nvSpPr>
      <dsp:spPr>
        <a:xfrm>
          <a:off x="4018" y="513719"/>
          <a:ext cx="3170234" cy="21134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D45D9A-6F61-A947-A0B3-FBA5F0973F94}">
      <dsp:nvSpPr>
        <dsp:cNvPr id="0" name=""/>
        <dsp:cNvSpPr/>
      </dsp:nvSpPr>
      <dsp:spPr>
        <a:xfrm>
          <a:off x="3013014" y="2209373"/>
          <a:ext cx="5078650" cy="3874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dirty="0" smtClean="0"/>
            <a:t>3</a:t>
          </a:r>
          <a:r>
            <a:rPr lang="es-ES_tradnl" sz="2400" kern="1200" dirty="0" smtClean="0"/>
            <a:t>. Foro departamental con profesionales especialistas  en psiquiatría, psicología e investigadores de la problemática del suicidio para dar a conocer  a la opinión pública, a escenarios escolares, medios de comunicación, y a las  instituciones de salud públicas y privadas, las estrategias de prevención del suicidio en el Huila</a:t>
          </a:r>
          <a:r>
            <a:rPr lang="es-ES_tradnl" sz="1900" kern="1200" dirty="0" smtClean="0"/>
            <a:t>. </a:t>
          </a:r>
          <a:endParaRPr lang="es-ES_tradnl" sz="1900" kern="1200" dirty="0"/>
        </a:p>
      </dsp:txBody>
      <dsp:txXfrm>
        <a:off x="3013014" y="2209373"/>
        <a:ext cx="5078650" cy="3874258"/>
      </dsp:txXfrm>
    </dsp:sp>
    <dsp:sp modelId="{E3DB0CF2-9C44-7244-88FD-AA8309C8D332}">
      <dsp:nvSpPr>
        <dsp:cNvPr id="0" name=""/>
        <dsp:cNvSpPr/>
      </dsp:nvSpPr>
      <dsp:spPr>
        <a:xfrm>
          <a:off x="2314602" y="1988843"/>
          <a:ext cx="1078669" cy="107894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6FDC83-3DAC-9648-B51F-80DF06E44B47}">
      <dsp:nvSpPr>
        <dsp:cNvPr id="0" name=""/>
        <dsp:cNvSpPr/>
      </dsp:nvSpPr>
      <dsp:spPr>
        <a:xfrm rot="5400000">
          <a:off x="7621452" y="2009936"/>
          <a:ext cx="1078948" cy="1078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EF4835-0D1A-7541-8D31-CEABD3CC973C}">
      <dsp:nvSpPr>
        <dsp:cNvPr id="0" name=""/>
        <dsp:cNvSpPr/>
      </dsp:nvSpPr>
      <dsp:spPr>
        <a:xfrm rot="16200000">
          <a:off x="2281348" y="4936025"/>
          <a:ext cx="1078948" cy="1078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F75B05-6770-964B-B66D-DE59EB95F1A9}">
      <dsp:nvSpPr>
        <dsp:cNvPr id="0" name=""/>
        <dsp:cNvSpPr/>
      </dsp:nvSpPr>
      <dsp:spPr>
        <a:xfrm rot="10800000">
          <a:off x="7548436" y="5082180"/>
          <a:ext cx="1078669" cy="107894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8A8B0-9F3E-7D49-8B36-BF5F796379A6}">
      <dsp:nvSpPr>
        <dsp:cNvPr id="0" name=""/>
        <dsp:cNvSpPr/>
      </dsp:nvSpPr>
      <dsp:spPr>
        <a:xfrm rot="10800000">
          <a:off x="1618745" y="1910"/>
          <a:ext cx="5472684" cy="9611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84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solidFill>
                <a:schemeClr val="tx1"/>
              </a:solidFill>
            </a:rPr>
            <a:t>Ruta de atención primaria en salud mental para los casos de suicidio e intentos de suicidio</a:t>
          </a:r>
          <a:endParaRPr lang="es-ES_tradnl" sz="2000" kern="1200" dirty="0">
            <a:solidFill>
              <a:schemeClr val="tx1"/>
            </a:solidFill>
          </a:endParaRPr>
        </a:p>
      </dsp:txBody>
      <dsp:txXfrm rot="10800000">
        <a:off x="1859033" y="1910"/>
        <a:ext cx="5232396" cy="961151"/>
      </dsp:txXfrm>
    </dsp:sp>
    <dsp:sp modelId="{51FE46AD-8AC6-9D46-912F-3D2F18156D6E}">
      <dsp:nvSpPr>
        <dsp:cNvPr id="0" name=""/>
        <dsp:cNvSpPr/>
      </dsp:nvSpPr>
      <dsp:spPr>
        <a:xfrm>
          <a:off x="1138170" y="1910"/>
          <a:ext cx="961151" cy="9611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B1754C-D261-494B-B1C0-0596FC9AB487}">
      <dsp:nvSpPr>
        <dsp:cNvPr id="0" name=""/>
        <dsp:cNvSpPr/>
      </dsp:nvSpPr>
      <dsp:spPr>
        <a:xfrm rot="10800000">
          <a:off x="1618745" y="1249973"/>
          <a:ext cx="5472684" cy="9611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84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solidFill>
                <a:srgbClr val="000000"/>
              </a:solidFill>
            </a:rPr>
            <a:t>Guía y protocolo de atención  intrahospitalaria de suicidios e intentos. </a:t>
          </a:r>
          <a:endParaRPr lang="es-ES_tradnl" sz="2000" kern="1200" dirty="0">
            <a:solidFill>
              <a:srgbClr val="000000"/>
            </a:solidFill>
          </a:endParaRPr>
        </a:p>
      </dsp:txBody>
      <dsp:txXfrm rot="10800000">
        <a:off x="1859033" y="1249973"/>
        <a:ext cx="5232396" cy="961151"/>
      </dsp:txXfrm>
    </dsp:sp>
    <dsp:sp modelId="{9EDF81DC-56D1-5748-A551-F28809F0A255}">
      <dsp:nvSpPr>
        <dsp:cNvPr id="0" name=""/>
        <dsp:cNvSpPr/>
      </dsp:nvSpPr>
      <dsp:spPr>
        <a:xfrm>
          <a:off x="1138170" y="1249973"/>
          <a:ext cx="961151" cy="9611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FFB0B8-5244-3A4A-AC2C-7ECC1BFE20B6}">
      <dsp:nvSpPr>
        <dsp:cNvPr id="0" name=""/>
        <dsp:cNvSpPr/>
      </dsp:nvSpPr>
      <dsp:spPr>
        <a:xfrm rot="10800000">
          <a:off x="1618745" y="2498035"/>
          <a:ext cx="5472684" cy="9611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84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solidFill>
                <a:srgbClr val="000000"/>
              </a:solidFill>
            </a:rPr>
            <a:t>Instrumentos de tamizaje </a:t>
          </a:r>
          <a:endParaRPr lang="es-ES_tradnl" sz="2000" kern="1200" dirty="0">
            <a:solidFill>
              <a:srgbClr val="000000"/>
            </a:solidFill>
          </a:endParaRPr>
        </a:p>
      </dsp:txBody>
      <dsp:txXfrm rot="10800000">
        <a:off x="1859033" y="2498035"/>
        <a:ext cx="5232396" cy="961151"/>
      </dsp:txXfrm>
    </dsp:sp>
    <dsp:sp modelId="{5A245211-104E-234B-92CD-A2130A801CCD}">
      <dsp:nvSpPr>
        <dsp:cNvPr id="0" name=""/>
        <dsp:cNvSpPr/>
      </dsp:nvSpPr>
      <dsp:spPr>
        <a:xfrm>
          <a:off x="1138170" y="2498035"/>
          <a:ext cx="961151" cy="9611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A92B56-13AF-C644-A86A-7BDF7918C252}">
      <dsp:nvSpPr>
        <dsp:cNvPr id="0" name=""/>
        <dsp:cNvSpPr/>
      </dsp:nvSpPr>
      <dsp:spPr>
        <a:xfrm rot="10800000">
          <a:off x="1618745" y="3746097"/>
          <a:ext cx="5472684" cy="9611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384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solidFill>
                <a:srgbClr val="000000"/>
              </a:solidFill>
            </a:rPr>
            <a:t>Normatividad vigente</a:t>
          </a:r>
          <a:r>
            <a:rPr lang="es-ES_tradnl" sz="2000" kern="1200" dirty="0" smtClean="0"/>
            <a:t> </a:t>
          </a:r>
          <a:endParaRPr lang="es-ES_tradnl" sz="2000" kern="1200" dirty="0"/>
        </a:p>
      </dsp:txBody>
      <dsp:txXfrm rot="10800000">
        <a:off x="1859033" y="3746097"/>
        <a:ext cx="5232396" cy="961151"/>
      </dsp:txXfrm>
    </dsp:sp>
    <dsp:sp modelId="{EE65679D-DAC3-A642-9567-920B19E57D98}">
      <dsp:nvSpPr>
        <dsp:cNvPr id="0" name=""/>
        <dsp:cNvSpPr/>
      </dsp:nvSpPr>
      <dsp:spPr>
        <a:xfrm>
          <a:off x="1138170" y="3746097"/>
          <a:ext cx="961151" cy="96115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9C667-3742-5745-8137-E240F788D81E}">
      <dsp:nvSpPr>
        <dsp:cNvPr id="0" name=""/>
        <dsp:cNvSpPr/>
      </dsp:nvSpPr>
      <dsp:spPr>
        <a:xfrm rot="10800000">
          <a:off x="1951244" y="1355"/>
          <a:ext cx="5472684" cy="229114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0333" tIns="87630" rIns="163576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>
              <a:solidFill>
                <a:srgbClr val="000000"/>
              </a:solidFill>
            </a:rPr>
            <a:t>capacitación a médicos de urgencias de las IPS públicas y privadas, sobre protocolos institucionales de atención del evento suicida y mecanismos de detección temprana.    </a:t>
          </a:r>
          <a:endParaRPr lang="es-ES_tradnl" sz="2300" kern="1200" dirty="0">
            <a:solidFill>
              <a:srgbClr val="000000"/>
            </a:solidFill>
          </a:endParaRPr>
        </a:p>
      </dsp:txBody>
      <dsp:txXfrm rot="10800000">
        <a:off x="2524031" y="1355"/>
        <a:ext cx="4899897" cy="2291147"/>
      </dsp:txXfrm>
    </dsp:sp>
    <dsp:sp modelId="{E360A5C9-9E6A-A846-A0C6-BA0EAEA5EF59}">
      <dsp:nvSpPr>
        <dsp:cNvPr id="0" name=""/>
        <dsp:cNvSpPr/>
      </dsp:nvSpPr>
      <dsp:spPr>
        <a:xfrm>
          <a:off x="805671" y="1355"/>
          <a:ext cx="2291147" cy="22911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4C6DB3-2DEA-A148-B4DA-DFB25EF5B056}">
      <dsp:nvSpPr>
        <dsp:cNvPr id="0" name=""/>
        <dsp:cNvSpPr/>
      </dsp:nvSpPr>
      <dsp:spPr>
        <a:xfrm rot="10800000">
          <a:off x="1951244" y="2977783"/>
          <a:ext cx="5472684" cy="229114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0333" tIns="87630" rIns="163576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>
              <a:solidFill>
                <a:srgbClr val="000000"/>
              </a:solidFill>
            </a:rPr>
            <a:t>Plan de seguimiento a los 772 casos de intentos de suicidio ocurridos en el departamento del Huila durante el 2012 y los ocurridos en la vigencia de 2013. </a:t>
          </a:r>
          <a:endParaRPr lang="es-ES_tradnl" sz="2300" kern="1200" dirty="0">
            <a:solidFill>
              <a:srgbClr val="000000"/>
            </a:solidFill>
          </a:endParaRPr>
        </a:p>
      </dsp:txBody>
      <dsp:txXfrm rot="10800000">
        <a:off x="2524031" y="2977783"/>
        <a:ext cx="4899897" cy="2291147"/>
      </dsp:txXfrm>
    </dsp:sp>
    <dsp:sp modelId="{CB460AAF-CDB5-C945-9405-B66ECC592A6F}">
      <dsp:nvSpPr>
        <dsp:cNvPr id="0" name=""/>
        <dsp:cNvSpPr/>
      </dsp:nvSpPr>
      <dsp:spPr>
        <a:xfrm>
          <a:off x="805671" y="2976427"/>
          <a:ext cx="2291147" cy="229114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149FA-532B-40A5-BB23-B2526F0BE46E}" type="datetimeFigureOut">
              <a:rPr lang="es-CO" smtClean="0"/>
              <a:t>27/05/2013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F050F-0589-47F1-BB79-AEBB06D949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02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.png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3.png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7.jpeg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5.png"/><Relationship Id="rId25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4.emf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10.jpeg"/><Relationship Id="rId19" Type="http://schemas.openxmlformats.org/officeDocument/2006/relationships/image" Target="../media/image2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2.png"/><Relationship Id="rId22" Type="http://schemas.openxmlformats.org/officeDocument/2006/relationships/oleObject" Target="../embeddings/oleObject1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43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131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586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651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9144000" cy="2505075"/>
            <a:chOff x="0" y="0"/>
            <a:chExt cx="5760" cy="1578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3">
              <a:lum bright="4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0"/>
              <a:ext cx="589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BarrioAdentro488"/>
            <p:cNvPicPr>
              <a:picLocks noChangeAspect="1" noChangeArrowheads="1"/>
            </p:cNvPicPr>
            <p:nvPr/>
          </p:nvPicPr>
          <p:blipFill>
            <a:blip r:embed="rId4">
              <a:lum bright="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0"/>
              <a:ext cx="77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sexualidad+y+salud+reproductiv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5C0"/>
                </a:clrFrom>
                <a:clrTo>
                  <a:srgbClr val="F8F5C0">
                    <a:alpha val="0"/>
                  </a:srgbClr>
                </a:clrTo>
              </a:clrChange>
              <a:lum bright="28000" contrast="-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38" r="21295"/>
            <a:stretch>
              <a:fillRect/>
            </a:stretch>
          </p:blipFill>
          <p:spPr bwMode="auto">
            <a:xfrm>
              <a:off x="1" y="0"/>
              <a:ext cx="467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0"/>
              <a:ext cx="590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Imagen1017"/>
            <p:cNvPicPr>
              <a:picLocks noChangeAspect="1" noChangeArrowheads="1"/>
            </p:cNvPicPr>
            <p:nvPr/>
          </p:nvPicPr>
          <p:blipFill>
            <a:blip r:embed="rId7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" y="0"/>
              <a:ext cx="555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Dando la tet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0"/>
              <a:ext cx="48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 descr="Salud vacunará a 16.000 niños y jóvenes contra las paperas"/>
            <p:cNvPicPr>
              <a:picLocks noChangeAspect="1" noChangeArrowheads="1"/>
            </p:cNvPicPr>
            <p:nvPr/>
          </p:nvPicPr>
          <p:blipFill>
            <a:blip r:embed="rId9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0"/>
              <a:ext cx="58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0" y="1578"/>
              <a:ext cx="5760" cy="0"/>
            </a:xfrm>
            <a:prstGeom prst="rect">
              <a:avLst/>
            </a:prstGeom>
            <a:solidFill>
              <a:srgbClr val="EFEFE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13" name="Picture 17" descr="F70687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0"/>
              <a:ext cx="466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 descr="adultos_mayores2"/>
            <p:cNvPicPr>
              <a:picLocks noChangeAspect="1" noChangeArrowheads="1"/>
            </p:cNvPicPr>
            <p:nvPr/>
          </p:nvPicPr>
          <p:blipFill>
            <a:blip r:embed="rId11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0"/>
              <a:ext cx="590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" name="Object 19"/>
          <p:cNvGraphicFramePr>
            <a:graphicFrameLocks noChangeAspect="1"/>
          </p:cNvGraphicFramePr>
          <p:nvPr/>
        </p:nvGraphicFramePr>
        <p:xfrm>
          <a:off x="5219700" y="0"/>
          <a:ext cx="39243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Fotografía de Photo Editor" r:id="rId12" imgW="7287642" imgH="1000000" progId="">
                  <p:embed/>
                </p:oleObj>
              </mc:Choice>
              <mc:Fallback>
                <p:oleObj name="Fotografía de Photo Editor" r:id="rId12" imgW="7287642" imgH="10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clrChange>
                          <a:clrFrom>
                            <a:srgbClr val="AB938F"/>
                          </a:clrFrom>
                          <a:clrTo>
                            <a:srgbClr val="AB938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083"/>
                      <a:stretch>
                        <a:fillRect/>
                      </a:stretch>
                    </p:blipFill>
                    <p:spPr bwMode="auto">
                      <a:xfrm>
                        <a:off x="5219700" y="0"/>
                        <a:ext cx="39243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1" b="46835"/>
          <a:stretch>
            <a:fillRect/>
          </a:stretch>
        </p:blipFill>
        <p:spPr bwMode="auto">
          <a:xfrm>
            <a:off x="395288" y="765175"/>
            <a:ext cx="28813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ESCUD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228600"/>
            <a:ext cx="6588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6008688"/>
            <a:ext cx="4857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29318" r="80273" b="47049"/>
          <a:stretch>
            <a:fillRect/>
          </a:stretch>
        </p:blipFill>
        <p:spPr bwMode="auto">
          <a:xfrm>
            <a:off x="90488" y="6021388"/>
            <a:ext cx="4270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21" name="Object 25"/>
          <p:cNvGraphicFramePr>
            <a:graphicFrameLocks noChangeAspect="1"/>
          </p:cNvGraphicFramePr>
          <p:nvPr/>
        </p:nvGraphicFramePr>
        <p:xfrm>
          <a:off x="3419475" y="549275"/>
          <a:ext cx="6477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r:id="rId18" imgW="2819794" imgH="2742132" progId="">
                  <p:embed/>
                </p:oleObj>
              </mc:Choice>
              <mc:Fallback>
                <p:oleObj r:id="rId18" imgW="2819794" imgH="27421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49275"/>
                        <a:ext cx="6477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0" y="0"/>
            <a:ext cx="9144000" cy="2505075"/>
            <a:chOff x="0" y="0"/>
            <a:chExt cx="5760" cy="1578"/>
          </a:xfrm>
        </p:grpSpPr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3">
              <a:lum bright="4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0"/>
              <a:ext cx="589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" descr="BarrioAdentro488"/>
            <p:cNvPicPr>
              <a:picLocks noChangeAspect="1" noChangeArrowheads="1"/>
            </p:cNvPicPr>
            <p:nvPr/>
          </p:nvPicPr>
          <p:blipFill>
            <a:blip r:embed="rId4">
              <a:lum bright="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0"/>
              <a:ext cx="77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1" descr="sexualidad+y+salud+reproductiv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5C0"/>
                </a:clrFrom>
                <a:clrTo>
                  <a:srgbClr val="F8F5C0">
                    <a:alpha val="0"/>
                  </a:srgbClr>
                </a:clrTo>
              </a:clrChange>
              <a:lum bright="28000" contrast="-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38" r="21295"/>
            <a:stretch>
              <a:fillRect/>
            </a:stretch>
          </p:blipFill>
          <p:spPr bwMode="auto">
            <a:xfrm>
              <a:off x="1" y="0"/>
              <a:ext cx="467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0"/>
              <a:ext cx="590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3" descr="Imagen1017"/>
            <p:cNvPicPr>
              <a:picLocks noChangeAspect="1" noChangeArrowheads="1"/>
            </p:cNvPicPr>
            <p:nvPr/>
          </p:nvPicPr>
          <p:blipFill>
            <a:blip r:embed="rId7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" y="0"/>
              <a:ext cx="555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4" descr="Dando la tet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0"/>
              <a:ext cx="48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5" descr="Salud vacunará a 16.000 niños y jóvenes contra las paperas"/>
            <p:cNvPicPr>
              <a:picLocks noChangeAspect="1" noChangeArrowheads="1"/>
            </p:cNvPicPr>
            <p:nvPr/>
          </p:nvPicPr>
          <p:blipFill>
            <a:blip r:embed="rId9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0"/>
              <a:ext cx="58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0" y="1578"/>
              <a:ext cx="5760" cy="0"/>
            </a:xfrm>
            <a:prstGeom prst="rect">
              <a:avLst/>
            </a:prstGeom>
            <a:solidFill>
              <a:srgbClr val="EFEFE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31" name="Picture 17" descr="F70687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0"/>
              <a:ext cx="466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8" descr="adultos_mayores2"/>
            <p:cNvPicPr>
              <a:picLocks noChangeAspect="1" noChangeArrowheads="1"/>
            </p:cNvPicPr>
            <p:nvPr/>
          </p:nvPicPr>
          <p:blipFill>
            <a:blip r:embed="rId11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0"/>
              <a:ext cx="590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3" name="Object 31"/>
          <p:cNvGraphicFramePr>
            <a:graphicFrameLocks noChangeAspect="1"/>
          </p:cNvGraphicFramePr>
          <p:nvPr/>
        </p:nvGraphicFramePr>
        <p:xfrm>
          <a:off x="5219700" y="0"/>
          <a:ext cx="39243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Fotografía de Photo Editor" r:id="rId20" imgW="7287642" imgH="1000000" progId="">
                  <p:embed/>
                </p:oleObj>
              </mc:Choice>
              <mc:Fallback>
                <p:oleObj name="Fotografía de Photo Editor" r:id="rId20" imgW="7287642" imgH="10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clrChange>
                          <a:clrFrom>
                            <a:srgbClr val="AB938F"/>
                          </a:clrFrom>
                          <a:clrTo>
                            <a:srgbClr val="AB938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083"/>
                      <a:stretch>
                        <a:fillRect/>
                      </a:stretch>
                    </p:blipFill>
                    <p:spPr bwMode="auto">
                      <a:xfrm>
                        <a:off x="5219700" y="0"/>
                        <a:ext cx="39243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2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1" b="46835"/>
          <a:stretch>
            <a:fillRect/>
          </a:stretch>
        </p:blipFill>
        <p:spPr bwMode="auto">
          <a:xfrm>
            <a:off x="395288" y="765175"/>
            <a:ext cx="28813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1" descr="ESCUD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228600"/>
            <a:ext cx="6588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6008688"/>
            <a:ext cx="4857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29318" r="80273" b="47049"/>
          <a:stretch>
            <a:fillRect/>
          </a:stretch>
        </p:blipFill>
        <p:spPr bwMode="auto">
          <a:xfrm>
            <a:off x="90488" y="6021388"/>
            <a:ext cx="4270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39" name="Object 37"/>
          <p:cNvGraphicFramePr>
            <a:graphicFrameLocks noChangeAspect="1"/>
          </p:cNvGraphicFramePr>
          <p:nvPr/>
        </p:nvGraphicFramePr>
        <p:xfrm>
          <a:off x="3419475" y="549275"/>
          <a:ext cx="6477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r:id="rId21" imgW="2819794" imgH="2742132" progId="">
                  <p:embed/>
                </p:oleObj>
              </mc:Choice>
              <mc:Fallback>
                <p:oleObj r:id="rId21" imgW="2819794" imgH="27421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49275"/>
                        <a:ext cx="6477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8"/>
          <p:cNvGrpSpPr>
            <a:grpSpLocks/>
          </p:cNvGrpSpPr>
          <p:nvPr/>
        </p:nvGrpSpPr>
        <p:grpSpPr bwMode="auto">
          <a:xfrm>
            <a:off x="0" y="0"/>
            <a:ext cx="9144000" cy="2505075"/>
            <a:chOff x="0" y="0"/>
            <a:chExt cx="5760" cy="1578"/>
          </a:xfrm>
        </p:grpSpPr>
        <p:pic>
          <p:nvPicPr>
            <p:cNvPr id="41" name="Picture 9"/>
            <p:cNvPicPr>
              <a:picLocks noChangeAspect="1" noChangeArrowheads="1"/>
            </p:cNvPicPr>
            <p:nvPr/>
          </p:nvPicPr>
          <p:blipFill>
            <a:blip r:embed="rId3">
              <a:lum bright="4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0"/>
              <a:ext cx="589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0" descr="BarrioAdentro488"/>
            <p:cNvPicPr>
              <a:picLocks noChangeAspect="1" noChangeArrowheads="1"/>
            </p:cNvPicPr>
            <p:nvPr/>
          </p:nvPicPr>
          <p:blipFill>
            <a:blip r:embed="rId4">
              <a:lum bright="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0"/>
              <a:ext cx="77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1" descr="sexualidad+y+salud+reproductiv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5C0"/>
                </a:clrFrom>
                <a:clrTo>
                  <a:srgbClr val="F8F5C0">
                    <a:alpha val="0"/>
                  </a:srgbClr>
                </a:clrTo>
              </a:clrChange>
              <a:lum bright="28000" contrast="-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38" r="21295"/>
            <a:stretch>
              <a:fillRect/>
            </a:stretch>
          </p:blipFill>
          <p:spPr bwMode="auto">
            <a:xfrm>
              <a:off x="1" y="0"/>
              <a:ext cx="467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0"/>
              <a:ext cx="590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3" descr="Imagen1017"/>
            <p:cNvPicPr>
              <a:picLocks noChangeAspect="1" noChangeArrowheads="1"/>
            </p:cNvPicPr>
            <p:nvPr/>
          </p:nvPicPr>
          <p:blipFill>
            <a:blip r:embed="rId7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" y="0"/>
              <a:ext cx="555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4" descr="Dando la tet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0"/>
              <a:ext cx="48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5" descr="Salud vacunará a 16.000 niños y jóvenes contra las paperas"/>
            <p:cNvPicPr>
              <a:picLocks noChangeAspect="1" noChangeArrowheads="1"/>
            </p:cNvPicPr>
            <p:nvPr/>
          </p:nvPicPr>
          <p:blipFill>
            <a:blip r:embed="rId9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0"/>
              <a:ext cx="58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16"/>
            <p:cNvSpPr>
              <a:spLocks noChangeArrowheads="1"/>
            </p:cNvSpPr>
            <p:nvPr/>
          </p:nvSpPr>
          <p:spPr bwMode="auto">
            <a:xfrm>
              <a:off x="0" y="1578"/>
              <a:ext cx="5760" cy="0"/>
            </a:xfrm>
            <a:prstGeom prst="rect">
              <a:avLst/>
            </a:prstGeom>
            <a:solidFill>
              <a:srgbClr val="EFEFE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49" name="Picture 17" descr="F70687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0"/>
              <a:ext cx="466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8" descr="adultos_mayores2"/>
            <p:cNvPicPr>
              <a:picLocks noChangeAspect="1" noChangeArrowheads="1"/>
            </p:cNvPicPr>
            <p:nvPr/>
          </p:nvPicPr>
          <p:blipFill>
            <a:blip r:embed="rId11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0"/>
              <a:ext cx="590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" name="Object 49"/>
          <p:cNvGraphicFramePr>
            <a:graphicFrameLocks noChangeAspect="1"/>
          </p:cNvGraphicFramePr>
          <p:nvPr/>
        </p:nvGraphicFramePr>
        <p:xfrm>
          <a:off x="5219700" y="0"/>
          <a:ext cx="39243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Fotografía de Photo Editor" r:id="rId22" imgW="7287642" imgH="1000000" progId="">
                  <p:embed/>
                </p:oleObj>
              </mc:Choice>
              <mc:Fallback>
                <p:oleObj name="Fotografía de Photo Editor" r:id="rId22" imgW="7287642" imgH="10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clrChange>
                          <a:clrFrom>
                            <a:srgbClr val="AB938F"/>
                          </a:clrFrom>
                          <a:clrTo>
                            <a:srgbClr val="AB938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083"/>
                      <a:stretch>
                        <a:fillRect/>
                      </a:stretch>
                    </p:blipFill>
                    <p:spPr bwMode="auto">
                      <a:xfrm>
                        <a:off x="5219700" y="0"/>
                        <a:ext cx="39243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2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1" b="46835"/>
          <a:stretch>
            <a:fillRect/>
          </a:stretch>
        </p:blipFill>
        <p:spPr bwMode="auto">
          <a:xfrm>
            <a:off x="395288" y="765175"/>
            <a:ext cx="28813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1" descr="ESCUD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228600"/>
            <a:ext cx="6588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6008688"/>
            <a:ext cx="4857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29318" r="80273" b="47049"/>
          <a:stretch>
            <a:fillRect/>
          </a:stretch>
        </p:blipFill>
        <p:spPr bwMode="auto">
          <a:xfrm>
            <a:off x="90488" y="6021388"/>
            <a:ext cx="4270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57" name="Object 55"/>
          <p:cNvGraphicFramePr>
            <a:graphicFrameLocks noChangeAspect="1"/>
          </p:cNvGraphicFramePr>
          <p:nvPr/>
        </p:nvGraphicFramePr>
        <p:xfrm>
          <a:off x="3419475" y="549275"/>
          <a:ext cx="6477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r:id="rId23" imgW="2819794" imgH="2742132" progId="">
                  <p:embed/>
                </p:oleObj>
              </mc:Choice>
              <mc:Fallback>
                <p:oleObj r:id="rId23" imgW="2819794" imgH="27421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49275"/>
                        <a:ext cx="6477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Group 8"/>
          <p:cNvGrpSpPr>
            <a:grpSpLocks/>
          </p:cNvGrpSpPr>
          <p:nvPr userDrawn="1"/>
        </p:nvGrpSpPr>
        <p:grpSpPr bwMode="auto">
          <a:xfrm>
            <a:off x="0" y="0"/>
            <a:ext cx="9144000" cy="2505075"/>
            <a:chOff x="0" y="0"/>
            <a:chExt cx="5760" cy="1578"/>
          </a:xfrm>
        </p:grpSpPr>
        <p:pic>
          <p:nvPicPr>
            <p:cNvPr id="59" name="Picture 9"/>
            <p:cNvPicPr>
              <a:picLocks noChangeAspect="1" noChangeArrowheads="1"/>
            </p:cNvPicPr>
            <p:nvPr/>
          </p:nvPicPr>
          <p:blipFill>
            <a:blip r:embed="rId3">
              <a:lum bright="4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0"/>
              <a:ext cx="589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10" descr="BarrioAdentro488"/>
            <p:cNvPicPr>
              <a:picLocks noChangeAspect="1" noChangeArrowheads="1"/>
            </p:cNvPicPr>
            <p:nvPr/>
          </p:nvPicPr>
          <p:blipFill>
            <a:blip r:embed="rId4">
              <a:lum bright="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0"/>
              <a:ext cx="77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1" descr="sexualidad+y+salud+reproductiv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5C0"/>
                </a:clrFrom>
                <a:clrTo>
                  <a:srgbClr val="F8F5C0">
                    <a:alpha val="0"/>
                  </a:srgbClr>
                </a:clrTo>
              </a:clrChange>
              <a:lum bright="28000" contrast="-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38" r="21295"/>
            <a:stretch>
              <a:fillRect/>
            </a:stretch>
          </p:blipFill>
          <p:spPr bwMode="auto">
            <a:xfrm>
              <a:off x="1" y="0"/>
              <a:ext cx="467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0"/>
              <a:ext cx="590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13" descr="Imagen1017"/>
            <p:cNvPicPr>
              <a:picLocks noChangeAspect="1" noChangeArrowheads="1"/>
            </p:cNvPicPr>
            <p:nvPr/>
          </p:nvPicPr>
          <p:blipFill>
            <a:blip r:embed="rId7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" y="0"/>
              <a:ext cx="555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14" descr="Dando la tet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0"/>
              <a:ext cx="48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15" descr="Salud vacunará a 16.000 niños y jóvenes contra las paperas"/>
            <p:cNvPicPr>
              <a:picLocks noChangeAspect="1" noChangeArrowheads="1"/>
            </p:cNvPicPr>
            <p:nvPr/>
          </p:nvPicPr>
          <p:blipFill>
            <a:blip r:embed="rId9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0"/>
              <a:ext cx="58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16"/>
            <p:cNvSpPr>
              <a:spLocks noChangeArrowheads="1"/>
            </p:cNvSpPr>
            <p:nvPr/>
          </p:nvSpPr>
          <p:spPr bwMode="auto">
            <a:xfrm>
              <a:off x="0" y="1578"/>
              <a:ext cx="5760" cy="0"/>
            </a:xfrm>
            <a:prstGeom prst="rect">
              <a:avLst/>
            </a:prstGeom>
            <a:solidFill>
              <a:srgbClr val="EFEFE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7" name="Picture 17" descr="F70687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0"/>
              <a:ext cx="466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18" descr="adultos_mayores2"/>
            <p:cNvPicPr>
              <a:picLocks noChangeAspect="1" noChangeArrowheads="1"/>
            </p:cNvPicPr>
            <p:nvPr/>
          </p:nvPicPr>
          <p:blipFill>
            <a:blip r:embed="rId11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0"/>
              <a:ext cx="590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9" name="Object 67"/>
          <p:cNvGraphicFramePr>
            <a:graphicFrameLocks noChangeAspect="1"/>
          </p:cNvGraphicFramePr>
          <p:nvPr userDrawn="1"/>
        </p:nvGraphicFramePr>
        <p:xfrm>
          <a:off x="5219700" y="0"/>
          <a:ext cx="39243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Fotografía de Photo Editor" r:id="rId24" imgW="7287642" imgH="1000000" progId="">
                  <p:embed/>
                </p:oleObj>
              </mc:Choice>
              <mc:Fallback>
                <p:oleObj name="Fotografía de Photo Editor" r:id="rId24" imgW="7287642" imgH="10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clrChange>
                          <a:clrFrom>
                            <a:srgbClr val="AB938F"/>
                          </a:clrFrom>
                          <a:clrTo>
                            <a:srgbClr val="AB938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083"/>
                      <a:stretch>
                        <a:fillRect/>
                      </a:stretch>
                    </p:blipFill>
                    <p:spPr bwMode="auto">
                      <a:xfrm>
                        <a:off x="5219700" y="0"/>
                        <a:ext cx="39243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" name="Picture 20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1" b="46835"/>
          <a:stretch>
            <a:fillRect/>
          </a:stretch>
        </p:blipFill>
        <p:spPr bwMode="auto">
          <a:xfrm>
            <a:off x="395288" y="765175"/>
            <a:ext cx="28813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1" descr="ESCUD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228600"/>
            <a:ext cx="6588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6008688"/>
            <a:ext cx="4857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29318" r="80273" b="47049"/>
          <a:stretch>
            <a:fillRect/>
          </a:stretch>
        </p:blipFill>
        <p:spPr bwMode="auto">
          <a:xfrm>
            <a:off x="90488" y="6021388"/>
            <a:ext cx="4270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26"/>
          <p:cNvSpPr>
            <a:spLocks noChangeArrowheads="1"/>
          </p:cNvSpPr>
          <p:nvPr userDrawn="1"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75" name="Object 73"/>
          <p:cNvGraphicFramePr>
            <a:graphicFrameLocks noChangeAspect="1"/>
          </p:cNvGraphicFramePr>
          <p:nvPr userDrawn="1"/>
        </p:nvGraphicFramePr>
        <p:xfrm>
          <a:off x="3419475" y="549275"/>
          <a:ext cx="6477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r:id="rId25" imgW="2819794" imgH="2742132" progId="">
                  <p:embed/>
                </p:oleObj>
              </mc:Choice>
              <mc:Fallback>
                <p:oleObj r:id="rId25" imgW="2819794" imgH="27421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49275"/>
                        <a:ext cx="6477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76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8AAFE-1F20-4429-B7BC-B1C5C1387899}" type="datetimeFigureOut">
              <a:rPr lang="es-CO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27/05/2013</a:t>
            </a:fld>
            <a:endParaRPr lang="es-ES" b="1">
              <a:solidFill>
                <a:srgbClr val="000000"/>
              </a:solidFill>
            </a:endParaRPr>
          </a:p>
        </p:txBody>
      </p:sp>
      <p:sp>
        <p:nvSpPr>
          <p:cNvPr id="7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b="1">
              <a:solidFill>
                <a:srgbClr val="000000"/>
              </a:solidFill>
            </a:endParaRPr>
          </a:p>
        </p:txBody>
      </p:sp>
      <p:sp>
        <p:nvSpPr>
          <p:cNvPr id="7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3CB927-AF36-46F5-90BF-38F72CD703F5}" type="slidenum">
              <a:rPr lang="es-ES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4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523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7502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981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95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145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67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4088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631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jpeg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34" Type="http://schemas.openxmlformats.org/officeDocument/2006/relationships/oleObject" Target="../embeddings/oleObject4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oleObject" Target="../embeddings/oleObject1.bin"/><Relationship Id="rId33" Type="http://schemas.openxmlformats.org/officeDocument/2006/relationships/oleObject" Target="../embeddings/oleObject3.bin"/><Relationship Id="rId38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jpeg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2.png"/><Relationship Id="rId37" Type="http://schemas.openxmlformats.org/officeDocument/2006/relationships/oleObject" Target="../embeddings/oleObject7.bin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23" Type="http://schemas.openxmlformats.org/officeDocument/2006/relationships/image" Target="../media/image10.jpeg"/><Relationship Id="rId28" Type="http://schemas.openxmlformats.org/officeDocument/2006/relationships/image" Target="../media/image13.png"/><Relationship Id="rId36" Type="http://schemas.openxmlformats.org/officeDocument/2006/relationships/oleObject" Target="../embeddings/oleObject6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9.jpeg"/><Relationship Id="rId27" Type="http://schemas.openxmlformats.org/officeDocument/2006/relationships/image" Target="../media/image12.png"/><Relationship Id="rId30" Type="http://schemas.openxmlformats.org/officeDocument/2006/relationships/image" Target="../media/image15.png"/><Relationship Id="rId35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roup 8"/>
          <p:cNvGrpSpPr>
            <a:grpSpLocks/>
          </p:cNvGrpSpPr>
          <p:nvPr/>
        </p:nvGrpSpPr>
        <p:grpSpPr bwMode="auto">
          <a:xfrm>
            <a:off x="0" y="0"/>
            <a:ext cx="9144000" cy="2505075"/>
            <a:chOff x="0" y="0"/>
            <a:chExt cx="5760" cy="1578"/>
          </a:xfrm>
        </p:grpSpPr>
        <p:pic>
          <p:nvPicPr>
            <p:cNvPr id="1089" name="Picture 9"/>
            <p:cNvPicPr>
              <a:picLocks noChangeAspect="1" noChangeArrowheads="1"/>
            </p:cNvPicPr>
            <p:nvPr/>
          </p:nvPicPr>
          <p:blipFill>
            <a:blip r:embed="rId16">
              <a:lum bright="4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0"/>
              <a:ext cx="589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0" name="Picture 10" descr="BarrioAdentro488"/>
            <p:cNvPicPr>
              <a:picLocks noChangeAspect="1" noChangeArrowheads="1"/>
            </p:cNvPicPr>
            <p:nvPr/>
          </p:nvPicPr>
          <p:blipFill>
            <a:blip r:embed="rId17">
              <a:lum bright="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0"/>
              <a:ext cx="77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1" name="Picture 11" descr="sexualidad+y+salud+reproductiva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8F5C0"/>
                </a:clrFrom>
                <a:clrTo>
                  <a:srgbClr val="F8F5C0">
                    <a:alpha val="0"/>
                  </a:srgbClr>
                </a:clrTo>
              </a:clrChange>
              <a:lum bright="28000" contrast="-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38" r="21295"/>
            <a:stretch>
              <a:fillRect/>
            </a:stretch>
          </p:blipFill>
          <p:spPr bwMode="auto">
            <a:xfrm>
              <a:off x="1" y="0"/>
              <a:ext cx="467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" name="Picture 1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0"/>
              <a:ext cx="590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3" name="Picture 13" descr="Imagen1017"/>
            <p:cNvPicPr>
              <a:picLocks noChangeAspect="1" noChangeArrowheads="1"/>
            </p:cNvPicPr>
            <p:nvPr/>
          </p:nvPicPr>
          <p:blipFill>
            <a:blip r:embed="rId20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" y="0"/>
              <a:ext cx="555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4" name="Picture 14" descr="Dando la teta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0"/>
              <a:ext cx="48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" name="Picture 15" descr="Salud vacunará a 16.000 niños y jóvenes contra las paperas"/>
            <p:cNvPicPr>
              <a:picLocks noChangeAspect="1" noChangeArrowheads="1"/>
            </p:cNvPicPr>
            <p:nvPr/>
          </p:nvPicPr>
          <p:blipFill>
            <a:blip r:embed="rId22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0"/>
              <a:ext cx="58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16"/>
            <p:cNvSpPr>
              <a:spLocks noChangeArrowheads="1"/>
            </p:cNvSpPr>
            <p:nvPr/>
          </p:nvSpPr>
          <p:spPr bwMode="auto">
            <a:xfrm>
              <a:off x="0" y="1578"/>
              <a:ext cx="5760" cy="0"/>
            </a:xfrm>
            <a:prstGeom prst="rect">
              <a:avLst/>
            </a:prstGeom>
            <a:solidFill>
              <a:srgbClr val="EFEFE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1097" name="Picture 17" descr="F706871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0"/>
              <a:ext cx="466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" name="Picture 18" descr="adultos_mayores2"/>
            <p:cNvPicPr>
              <a:picLocks noChangeAspect="1" noChangeArrowheads="1"/>
            </p:cNvPicPr>
            <p:nvPr/>
          </p:nvPicPr>
          <p:blipFill>
            <a:blip r:embed="rId24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0"/>
              <a:ext cx="590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5219700" y="0"/>
          <a:ext cx="39243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Fotografía de Photo Editor" r:id="rId25" imgW="7287642" imgH="1000000" progId="">
                  <p:embed/>
                </p:oleObj>
              </mc:Choice>
              <mc:Fallback>
                <p:oleObj name="Fotografía de Photo Editor" r:id="rId25" imgW="7287642" imgH="10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clrChange>
                          <a:clrFrom>
                            <a:srgbClr val="AB938F"/>
                          </a:clrFrom>
                          <a:clrTo>
                            <a:srgbClr val="AB938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083"/>
                      <a:stretch>
                        <a:fillRect/>
                      </a:stretch>
                    </p:blipFill>
                    <p:spPr bwMode="auto">
                      <a:xfrm>
                        <a:off x="5219700" y="0"/>
                        <a:ext cx="39243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20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1" b="46835"/>
          <a:stretch>
            <a:fillRect/>
          </a:stretch>
        </p:blipFill>
        <p:spPr bwMode="auto">
          <a:xfrm>
            <a:off x="395288" y="765175"/>
            <a:ext cx="28813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1" descr="ESCUDO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228600"/>
            <a:ext cx="6588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2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6008688"/>
            <a:ext cx="4857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2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29318" r="80273" b="47049"/>
          <a:stretch>
            <a:fillRect/>
          </a:stretch>
        </p:blipFill>
        <p:spPr bwMode="auto">
          <a:xfrm>
            <a:off x="90488" y="6021388"/>
            <a:ext cx="4270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027" name="Object 25"/>
          <p:cNvGraphicFramePr>
            <a:graphicFrameLocks noChangeAspect="1"/>
          </p:cNvGraphicFramePr>
          <p:nvPr/>
        </p:nvGraphicFramePr>
        <p:xfrm>
          <a:off x="3419475" y="549275"/>
          <a:ext cx="6477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r:id="rId31" imgW="2819794" imgH="2742132" progId="">
                  <p:embed/>
                </p:oleObj>
              </mc:Choice>
              <mc:Fallback>
                <p:oleObj r:id="rId31" imgW="2819794" imgH="27421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49275"/>
                        <a:ext cx="6477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1" name="Group 8"/>
          <p:cNvGrpSpPr>
            <a:grpSpLocks/>
          </p:cNvGrpSpPr>
          <p:nvPr/>
        </p:nvGrpSpPr>
        <p:grpSpPr bwMode="auto">
          <a:xfrm>
            <a:off x="0" y="0"/>
            <a:ext cx="9144000" cy="2505075"/>
            <a:chOff x="0" y="0"/>
            <a:chExt cx="5760" cy="1578"/>
          </a:xfrm>
        </p:grpSpPr>
        <p:pic>
          <p:nvPicPr>
            <p:cNvPr id="1079" name="Picture 9"/>
            <p:cNvPicPr>
              <a:picLocks noChangeAspect="1" noChangeArrowheads="1"/>
            </p:cNvPicPr>
            <p:nvPr/>
          </p:nvPicPr>
          <p:blipFill>
            <a:blip r:embed="rId16">
              <a:lum bright="4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0"/>
              <a:ext cx="589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0" name="Picture 10" descr="BarrioAdentro488"/>
            <p:cNvPicPr>
              <a:picLocks noChangeAspect="1" noChangeArrowheads="1"/>
            </p:cNvPicPr>
            <p:nvPr/>
          </p:nvPicPr>
          <p:blipFill>
            <a:blip r:embed="rId17">
              <a:lum bright="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0"/>
              <a:ext cx="77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1" name="Picture 11" descr="sexualidad+y+salud+reproductiva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8F5C0"/>
                </a:clrFrom>
                <a:clrTo>
                  <a:srgbClr val="F8F5C0">
                    <a:alpha val="0"/>
                  </a:srgbClr>
                </a:clrTo>
              </a:clrChange>
              <a:lum bright="28000" contrast="-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38" r="21295"/>
            <a:stretch>
              <a:fillRect/>
            </a:stretch>
          </p:blipFill>
          <p:spPr bwMode="auto">
            <a:xfrm>
              <a:off x="1" y="0"/>
              <a:ext cx="467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2" name="Picture 1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0"/>
              <a:ext cx="590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3" name="Picture 13" descr="Imagen1017"/>
            <p:cNvPicPr>
              <a:picLocks noChangeAspect="1" noChangeArrowheads="1"/>
            </p:cNvPicPr>
            <p:nvPr/>
          </p:nvPicPr>
          <p:blipFill>
            <a:blip r:embed="rId20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" y="0"/>
              <a:ext cx="555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4" name="Picture 14" descr="Dando la teta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0"/>
              <a:ext cx="48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" name="Picture 15" descr="Salud vacunará a 16.000 niños y jóvenes contra las paperas"/>
            <p:cNvPicPr>
              <a:picLocks noChangeAspect="1" noChangeArrowheads="1"/>
            </p:cNvPicPr>
            <p:nvPr/>
          </p:nvPicPr>
          <p:blipFill>
            <a:blip r:embed="rId22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0"/>
              <a:ext cx="58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0" y="1578"/>
              <a:ext cx="5760" cy="0"/>
            </a:xfrm>
            <a:prstGeom prst="rect">
              <a:avLst/>
            </a:prstGeom>
            <a:solidFill>
              <a:srgbClr val="EFEFE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1087" name="Picture 17" descr="F706871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0"/>
              <a:ext cx="466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8" name="Picture 18" descr="adultos_mayores2"/>
            <p:cNvPicPr>
              <a:picLocks noChangeAspect="1" noChangeArrowheads="1"/>
            </p:cNvPicPr>
            <p:nvPr/>
          </p:nvPicPr>
          <p:blipFill>
            <a:blip r:embed="rId24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0"/>
              <a:ext cx="590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28" name="Object 31"/>
          <p:cNvGraphicFramePr>
            <a:graphicFrameLocks noChangeAspect="1"/>
          </p:cNvGraphicFramePr>
          <p:nvPr/>
        </p:nvGraphicFramePr>
        <p:xfrm>
          <a:off x="5219700" y="0"/>
          <a:ext cx="39243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Fotografía de Photo Editor" r:id="rId33" imgW="7287642" imgH="1000000" progId="">
                  <p:embed/>
                </p:oleObj>
              </mc:Choice>
              <mc:Fallback>
                <p:oleObj name="Fotografía de Photo Editor" r:id="rId33" imgW="7287642" imgH="10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clrChange>
                          <a:clrFrom>
                            <a:srgbClr val="AB938F"/>
                          </a:clrFrom>
                          <a:clrTo>
                            <a:srgbClr val="AB938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083"/>
                      <a:stretch>
                        <a:fillRect/>
                      </a:stretch>
                    </p:blipFill>
                    <p:spPr bwMode="auto">
                      <a:xfrm>
                        <a:off x="5219700" y="0"/>
                        <a:ext cx="39243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2" name="Picture 20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1" b="46835"/>
          <a:stretch>
            <a:fillRect/>
          </a:stretch>
        </p:blipFill>
        <p:spPr bwMode="auto">
          <a:xfrm>
            <a:off x="395288" y="765175"/>
            <a:ext cx="28813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21" descr="ESCUDO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228600"/>
            <a:ext cx="6588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6008688"/>
            <a:ext cx="4857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29318" r="80273" b="47049"/>
          <a:stretch>
            <a:fillRect/>
          </a:stretch>
        </p:blipFill>
        <p:spPr bwMode="auto">
          <a:xfrm>
            <a:off x="90488" y="6021388"/>
            <a:ext cx="4270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029" name="Object 37"/>
          <p:cNvGraphicFramePr>
            <a:graphicFrameLocks noChangeAspect="1"/>
          </p:cNvGraphicFramePr>
          <p:nvPr/>
        </p:nvGraphicFramePr>
        <p:xfrm>
          <a:off x="3419475" y="549275"/>
          <a:ext cx="6477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r:id="rId34" imgW="2819794" imgH="2742132" progId="">
                  <p:embed/>
                </p:oleObj>
              </mc:Choice>
              <mc:Fallback>
                <p:oleObj r:id="rId34" imgW="2819794" imgH="27421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49275"/>
                        <a:ext cx="6477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7" name="Group 8"/>
          <p:cNvGrpSpPr>
            <a:grpSpLocks/>
          </p:cNvGrpSpPr>
          <p:nvPr/>
        </p:nvGrpSpPr>
        <p:grpSpPr bwMode="auto">
          <a:xfrm>
            <a:off x="0" y="0"/>
            <a:ext cx="9144000" cy="2505075"/>
            <a:chOff x="0" y="0"/>
            <a:chExt cx="5760" cy="1578"/>
          </a:xfrm>
        </p:grpSpPr>
        <p:pic>
          <p:nvPicPr>
            <p:cNvPr id="1069" name="Picture 9"/>
            <p:cNvPicPr>
              <a:picLocks noChangeAspect="1" noChangeArrowheads="1"/>
            </p:cNvPicPr>
            <p:nvPr/>
          </p:nvPicPr>
          <p:blipFill>
            <a:blip r:embed="rId16">
              <a:lum bright="4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0"/>
              <a:ext cx="589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" name="Picture 10" descr="BarrioAdentro488"/>
            <p:cNvPicPr>
              <a:picLocks noChangeAspect="1" noChangeArrowheads="1"/>
            </p:cNvPicPr>
            <p:nvPr/>
          </p:nvPicPr>
          <p:blipFill>
            <a:blip r:embed="rId17">
              <a:lum bright="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0"/>
              <a:ext cx="77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" name="Picture 11" descr="sexualidad+y+salud+reproductiva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8F5C0"/>
                </a:clrFrom>
                <a:clrTo>
                  <a:srgbClr val="F8F5C0">
                    <a:alpha val="0"/>
                  </a:srgbClr>
                </a:clrTo>
              </a:clrChange>
              <a:lum bright="28000" contrast="-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38" r="21295"/>
            <a:stretch>
              <a:fillRect/>
            </a:stretch>
          </p:blipFill>
          <p:spPr bwMode="auto">
            <a:xfrm>
              <a:off x="1" y="0"/>
              <a:ext cx="467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" name="Picture 1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0"/>
              <a:ext cx="590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" name="Picture 13" descr="Imagen1017"/>
            <p:cNvPicPr>
              <a:picLocks noChangeAspect="1" noChangeArrowheads="1"/>
            </p:cNvPicPr>
            <p:nvPr/>
          </p:nvPicPr>
          <p:blipFill>
            <a:blip r:embed="rId20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" y="0"/>
              <a:ext cx="555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" name="Picture 14" descr="Dando la teta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0"/>
              <a:ext cx="48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" name="Picture 15" descr="Salud vacunará a 16.000 niños y jóvenes contra las paperas"/>
            <p:cNvPicPr>
              <a:picLocks noChangeAspect="1" noChangeArrowheads="1"/>
            </p:cNvPicPr>
            <p:nvPr/>
          </p:nvPicPr>
          <p:blipFill>
            <a:blip r:embed="rId22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0"/>
              <a:ext cx="58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1578"/>
              <a:ext cx="5760" cy="0"/>
            </a:xfrm>
            <a:prstGeom prst="rect">
              <a:avLst/>
            </a:prstGeom>
            <a:solidFill>
              <a:srgbClr val="EFEFE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1077" name="Picture 17" descr="F706871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0"/>
              <a:ext cx="466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8" name="Picture 18" descr="adultos_mayores2"/>
            <p:cNvPicPr>
              <a:picLocks noChangeAspect="1" noChangeArrowheads="1"/>
            </p:cNvPicPr>
            <p:nvPr/>
          </p:nvPicPr>
          <p:blipFill>
            <a:blip r:embed="rId24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0"/>
              <a:ext cx="590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30" name="Object 49"/>
          <p:cNvGraphicFramePr>
            <a:graphicFrameLocks noChangeAspect="1"/>
          </p:cNvGraphicFramePr>
          <p:nvPr/>
        </p:nvGraphicFramePr>
        <p:xfrm>
          <a:off x="5219700" y="0"/>
          <a:ext cx="39243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Fotografía de Photo Editor" r:id="rId35" imgW="7287642" imgH="1000000" progId="">
                  <p:embed/>
                </p:oleObj>
              </mc:Choice>
              <mc:Fallback>
                <p:oleObj name="Fotografía de Photo Editor" r:id="rId35" imgW="7287642" imgH="10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clrChange>
                          <a:clrFrom>
                            <a:srgbClr val="AB938F"/>
                          </a:clrFrom>
                          <a:clrTo>
                            <a:srgbClr val="AB938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083"/>
                      <a:stretch>
                        <a:fillRect/>
                      </a:stretch>
                    </p:blipFill>
                    <p:spPr bwMode="auto">
                      <a:xfrm>
                        <a:off x="5219700" y="0"/>
                        <a:ext cx="39243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8" name="Picture 20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1" b="46835"/>
          <a:stretch>
            <a:fillRect/>
          </a:stretch>
        </p:blipFill>
        <p:spPr bwMode="auto">
          <a:xfrm>
            <a:off x="395288" y="765175"/>
            <a:ext cx="28813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1" descr="ESCUDO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228600"/>
            <a:ext cx="6588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6008688"/>
            <a:ext cx="4857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29318" r="80273" b="47049"/>
          <a:stretch>
            <a:fillRect/>
          </a:stretch>
        </p:blipFill>
        <p:spPr bwMode="auto">
          <a:xfrm>
            <a:off x="90488" y="6021388"/>
            <a:ext cx="4270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031" name="Object 55"/>
          <p:cNvGraphicFramePr>
            <a:graphicFrameLocks noChangeAspect="1"/>
          </p:cNvGraphicFramePr>
          <p:nvPr/>
        </p:nvGraphicFramePr>
        <p:xfrm>
          <a:off x="3419475" y="549275"/>
          <a:ext cx="6477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r:id="rId36" imgW="2819794" imgH="2742132" progId="">
                  <p:embed/>
                </p:oleObj>
              </mc:Choice>
              <mc:Fallback>
                <p:oleObj r:id="rId36" imgW="2819794" imgH="27421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49275"/>
                        <a:ext cx="6477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3" name="Group 8"/>
          <p:cNvGrpSpPr>
            <a:grpSpLocks/>
          </p:cNvGrpSpPr>
          <p:nvPr userDrawn="1"/>
        </p:nvGrpSpPr>
        <p:grpSpPr bwMode="auto">
          <a:xfrm>
            <a:off x="0" y="0"/>
            <a:ext cx="9144000" cy="2505075"/>
            <a:chOff x="0" y="0"/>
            <a:chExt cx="5760" cy="1578"/>
          </a:xfrm>
        </p:grpSpPr>
        <p:pic>
          <p:nvPicPr>
            <p:cNvPr id="1059" name="Picture 9"/>
            <p:cNvPicPr>
              <a:picLocks noChangeAspect="1" noChangeArrowheads="1"/>
            </p:cNvPicPr>
            <p:nvPr/>
          </p:nvPicPr>
          <p:blipFill>
            <a:blip r:embed="rId16">
              <a:lum bright="48000" contras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0"/>
              <a:ext cx="589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10" descr="BarrioAdentro488"/>
            <p:cNvPicPr>
              <a:picLocks noChangeAspect="1" noChangeArrowheads="1"/>
            </p:cNvPicPr>
            <p:nvPr/>
          </p:nvPicPr>
          <p:blipFill>
            <a:blip r:embed="rId17">
              <a:lum bright="18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0"/>
              <a:ext cx="771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Picture 11" descr="sexualidad+y+salud+reproductiva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8F5C0"/>
                </a:clrFrom>
                <a:clrTo>
                  <a:srgbClr val="F8F5C0">
                    <a:alpha val="0"/>
                  </a:srgbClr>
                </a:clrTo>
              </a:clrChange>
              <a:lum bright="28000" contrast="-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38" r="21295"/>
            <a:stretch>
              <a:fillRect/>
            </a:stretch>
          </p:blipFill>
          <p:spPr bwMode="auto">
            <a:xfrm>
              <a:off x="1" y="0"/>
              <a:ext cx="467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1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0"/>
              <a:ext cx="590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" name="Picture 13" descr="Imagen1017"/>
            <p:cNvPicPr>
              <a:picLocks noChangeAspect="1" noChangeArrowheads="1"/>
            </p:cNvPicPr>
            <p:nvPr/>
          </p:nvPicPr>
          <p:blipFill>
            <a:blip r:embed="rId20">
              <a:lum bright="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" y="0"/>
              <a:ext cx="555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Picture 14" descr="Dando la teta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0"/>
              <a:ext cx="48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" name="Picture 15" descr="Salud vacunará a 16.000 niños y jóvenes contra las paperas"/>
            <p:cNvPicPr>
              <a:picLocks noChangeAspect="1" noChangeArrowheads="1"/>
            </p:cNvPicPr>
            <p:nvPr/>
          </p:nvPicPr>
          <p:blipFill>
            <a:blip r:embed="rId22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0"/>
              <a:ext cx="58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6"/>
            <p:cNvSpPr>
              <a:spLocks noChangeArrowheads="1"/>
            </p:cNvSpPr>
            <p:nvPr/>
          </p:nvSpPr>
          <p:spPr bwMode="auto">
            <a:xfrm>
              <a:off x="0" y="1578"/>
              <a:ext cx="5760" cy="0"/>
            </a:xfrm>
            <a:prstGeom prst="rect">
              <a:avLst/>
            </a:prstGeom>
            <a:solidFill>
              <a:srgbClr val="EFEFE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1067" name="Picture 17" descr="F706871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0"/>
              <a:ext cx="466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18" descr="adultos_mayores2"/>
            <p:cNvPicPr>
              <a:picLocks noChangeAspect="1" noChangeArrowheads="1"/>
            </p:cNvPicPr>
            <p:nvPr/>
          </p:nvPicPr>
          <p:blipFill>
            <a:blip r:embed="rId24">
              <a:lum bright="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0"/>
              <a:ext cx="590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32" name="Object 67"/>
          <p:cNvGraphicFramePr>
            <a:graphicFrameLocks noChangeAspect="1"/>
          </p:cNvGraphicFramePr>
          <p:nvPr userDrawn="1"/>
        </p:nvGraphicFramePr>
        <p:xfrm>
          <a:off x="5219700" y="0"/>
          <a:ext cx="39243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Fotografía de Photo Editor" r:id="rId37" imgW="7287642" imgH="1000000" progId="">
                  <p:embed/>
                </p:oleObj>
              </mc:Choice>
              <mc:Fallback>
                <p:oleObj name="Fotografía de Photo Editor" r:id="rId37" imgW="7287642" imgH="10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clrChange>
                          <a:clrFrom>
                            <a:srgbClr val="AB938F"/>
                          </a:clrFrom>
                          <a:clrTo>
                            <a:srgbClr val="AB938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083"/>
                      <a:stretch>
                        <a:fillRect/>
                      </a:stretch>
                    </p:blipFill>
                    <p:spPr bwMode="auto">
                      <a:xfrm>
                        <a:off x="5219700" y="0"/>
                        <a:ext cx="39243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4" name="Picture 20"/>
          <p:cNvPicPr>
            <a:picLocks noChangeAspect="1" noChangeArrowheads="1"/>
          </p:cNvPicPr>
          <p:nvPr userDrawn="1"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1" b="46835"/>
          <a:stretch>
            <a:fillRect/>
          </a:stretch>
        </p:blipFill>
        <p:spPr bwMode="auto">
          <a:xfrm>
            <a:off x="395288" y="765175"/>
            <a:ext cx="28813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21" descr="ESCUDO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228600"/>
            <a:ext cx="6588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22"/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6008688"/>
            <a:ext cx="4857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23"/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29318" r="80273" b="47049"/>
          <a:stretch>
            <a:fillRect/>
          </a:stretch>
        </p:blipFill>
        <p:spPr bwMode="auto">
          <a:xfrm>
            <a:off x="90488" y="6021388"/>
            <a:ext cx="4270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6"/>
          <p:cNvSpPr>
            <a:spLocks noChangeArrowheads="1"/>
          </p:cNvSpPr>
          <p:nvPr userDrawn="1"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033" name="Object 73"/>
          <p:cNvGraphicFramePr>
            <a:graphicFrameLocks noChangeAspect="1"/>
          </p:cNvGraphicFramePr>
          <p:nvPr userDrawn="1"/>
        </p:nvGraphicFramePr>
        <p:xfrm>
          <a:off x="3419475" y="549275"/>
          <a:ext cx="6477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r:id="rId38" imgW="2819794" imgH="2742132" progId="">
                  <p:embed/>
                </p:oleObj>
              </mc:Choice>
              <mc:Fallback>
                <p:oleObj r:id="rId38" imgW="2819794" imgH="27421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49275"/>
                        <a:ext cx="6477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203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uzelcyman@yahoo.es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E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036496" cy="5661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84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13704" y="1000108"/>
            <a:ext cx="4173096" cy="5741260"/>
          </a:xfrm>
        </p:spPr>
        <p:txBody>
          <a:bodyPr/>
          <a:lstStyle/>
          <a:p>
            <a:pPr algn="ctr">
              <a:buNone/>
            </a:pPr>
            <a:endParaRPr lang="es-CO" sz="3600" dirty="0" smtClean="0"/>
          </a:p>
          <a:p>
            <a:pPr algn="ctr">
              <a:buNone/>
            </a:pPr>
            <a:r>
              <a:rPr lang="es-CO" dirty="0" smtClean="0"/>
              <a:t>4.  ACCIONES DE IDENTIFICACIÓN Y CANALIZACIÓN HACIA LA ATENCIÓN EN INSTITUCIONES DE SALUD DE I, II Y III NIVEL </a:t>
            </a:r>
            <a:endParaRPr lang="es-CO" dirty="0"/>
          </a:p>
        </p:txBody>
      </p:sp>
      <p:pic>
        <p:nvPicPr>
          <p:cNvPr id="4" name="Picture 2" descr="F:\PE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513704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11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229600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s-CO" sz="3000" dirty="0" smtClean="0"/>
              <a:t>Una </a:t>
            </a:r>
            <a:r>
              <a:rPr lang="es-CO" sz="3000" dirty="0"/>
              <a:t>jornada de capacitación </a:t>
            </a:r>
            <a:r>
              <a:rPr lang="es-CO" sz="3000" dirty="0" smtClean="0"/>
              <a:t>a IPS en </a:t>
            </a:r>
            <a:r>
              <a:rPr lang="es-CO" sz="3000" dirty="0"/>
              <a:t>cada </a:t>
            </a:r>
            <a:r>
              <a:rPr lang="es-CO" sz="3000" dirty="0" smtClean="0"/>
              <a:t>municipio </a:t>
            </a:r>
            <a:r>
              <a:rPr lang="es-CO" sz="3000" dirty="0"/>
              <a:t/>
            </a:r>
            <a:br>
              <a:rPr lang="es-CO" sz="3000" dirty="0"/>
            </a:br>
            <a:endParaRPr lang="es-ES" sz="3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413316"/>
              </p:ext>
            </p:extLst>
          </p:nvPr>
        </p:nvGraphicFramePr>
        <p:xfrm>
          <a:off x="457200" y="1816184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61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214646"/>
              </p:ext>
            </p:extLst>
          </p:nvPr>
        </p:nvGraphicFramePr>
        <p:xfrm>
          <a:off x="457200" y="1040389"/>
          <a:ext cx="8229600" cy="526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4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714356"/>
            <a:ext cx="4258816" cy="6027012"/>
          </a:xfrm>
        </p:spPr>
        <p:txBody>
          <a:bodyPr/>
          <a:lstStyle/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/>
          </a:p>
          <a:p>
            <a:pPr algn="just">
              <a:buNone/>
            </a:pPr>
            <a:r>
              <a:rPr lang="es-CO" sz="4000" dirty="0" smtClean="0"/>
              <a:t>5. </a:t>
            </a:r>
            <a:r>
              <a:rPr lang="es-CO" dirty="0" smtClean="0"/>
              <a:t>Jornada de trabajo con las EPS a nivel departamental para establecer compromisos  frente al plan de prevención y atención del suicidio en el Huila.</a:t>
            </a:r>
            <a:endParaRPr lang="es-CO" dirty="0"/>
          </a:p>
        </p:txBody>
      </p:sp>
      <p:pic>
        <p:nvPicPr>
          <p:cNvPr id="4" name="Picture 2" descr="F:\PE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513704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03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opietario\Downloads\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04" y="1196753"/>
            <a:ext cx="4630296" cy="51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Título"/>
          <p:cNvSpPr>
            <a:spLocks noGrp="1"/>
          </p:cNvSpPr>
          <p:nvPr>
            <p:ph type="title"/>
          </p:nvPr>
        </p:nvSpPr>
        <p:spPr>
          <a:xfrm>
            <a:off x="3923928" y="5661248"/>
            <a:ext cx="5220072" cy="1224136"/>
          </a:xfrm>
          <a:solidFill>
            <a:srgbClr val="FFC000"/>
          </a:solidFill>
        </p:spPr>
        <p:txBody>
          <a:bodyPr/>
          <a:lstStyle/>
          <a:p>
            <a:pPr algn="r"/>
            <a:r>
              <a:rPr lang="es-CO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GRACIAS</a:t>
            </a:r>
            <a:br>
              <a:rPr lang="es-CO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</a:br>
            <a:r>
              <a:rPr lang="es-CO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hlinkClick r:id="rId3"/>
              </a:rPr>
              <a:t>luzelcyman@yahoo.es</a:t>
            </a:r>
            <a:r>
              <a:rPr lang="es-CO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s-CO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</a:br>
            <a:r>
              <a:rPr lang="es-CO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redsaludmental@yahoo.com</a:t>
            </a:r>
            <a:r>
              <a:rPr lang="es-CO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s-CO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</a:br>
            <a:r>
              <a:rPr lang="es-CO" sz="1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es-CO" sz="1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es-CO" sz="1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CO" sz="1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CO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CO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s-CO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F:\PEND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4513704" cy="5877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5576" y="620688"/>
            <a:ext cx="8136904" cy="576064"/>
          </a:xfrm>
        </p:spPr>
        <p:txBody>
          <a:bodyPr>
            <a:normAutofit fontScale="90000"/>
          </a:bodyPr>
          <a:lstStyle/>
          <a:p>
            <a:r>
              <a:rPr lang="es-CO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s-CO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D:\Propietario\Pictures\mapahu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8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796136" y="45091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13117" y="2080862"/>
            <a:ext cx="3710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OBJETIVO</a:t>
            </a:r>
          </a:p>
          <a:p>
            <a:endParaRPr lang="es-ES" dirty="0"/>
          </a:p>
          <a:p>
            <a:r>
              <a:rPr lang="es-ES" dirty="0" smtClean="0"/>
              <a:t>Disminuir </a:t>
            </a:r>
            <a:r>
              <a:rPr lang="es-ES" dirty="0"/>
              <a:t>la  problemática del suicidio en el Huila, desarrollando acciones de prevención, e intervenciones apropiadas, que involucre  las redes sociales </a:t>
            </a:r>
            <a:r>
              <a:rPr lang="es-ES" dirty="0" smtClean="0"/>
              <a:t>y las institucionales </a:t>
            </a:r>
            <a:r>
              <a:rPr lang="es-ES" dirty="0"/>
              <a:t>del </a:t>
            </a:r>
            <a:r>
              <a:rPr lang="es-ES" dirty="0" smtClean="0"/>
              <a:t>SGSSS con cubrimiento a los 37 municipios..</a:t>
            </a:r>
            <a:endParaRPr lang="es-CO" dirty="0"/>
          </a:p>
          <a:p>
            <a:r>
              <a:rPr lang="es-ES" dirty="0"/>
              <a:t> </a:t>
            </a:r>
            <a:endParaRPr lang="es-CO" dirty="0"/>
          </a:p>
          <a:p>
            <a:endParaRPr lang="es-CO" sz="2400" b="1" dirty="0" smtClean="0">
              <a:solidFill>
                <a:srgbClr val="C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220072" y="4623569"/>
            <a:ext cx="3710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META</a:t>
            </a:r>
          </a:p>
          <a:p>
            <a:endParaRPr lang="es-ES" dirty="0"/>
          </a:p>
          <a:p>
            <a:r>
              <a:rPr lang="es-ES" dirty="0" smtClean="0"/>
              <a:t>Mantener la tasa de suicidio en el Huila por debajo de 5.58 x100.000 habitantes..</a:t>
            </a:r>
            <a:endParaRPr lang="es-CO" dirty="0"/>
          </a:p>
          <a:p>
            <a:r>
              <a:rPr lang="es-ES" dirty="0"/>
              <a:t> </a:t>
            </a:r>
            <a:endParaRPr lang="es-CO" dirty="0"/>
          </a:p>
          <a:p>
            <a:endParaRPr lang="es-CO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1. ACCIONES DE PREVENCIÓN EN EL AMBITO ESCOLAR</a:t>
            </a:r>
            <a:endParaRPr lang="es-CO" dirty="0"/>
          </a:p>
        </p:txBody>
      </p:sp>
      <p:pic>
        <p:nvPicPr>
          <p:cNvPr id="3" name="Picture 2" descr="F:\PE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635896" cy="5949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85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852936"/>
            <a:ext cx="3600400" cy="2520280"/>
          </a:xfrm>
        </p:spPr>
        <p:txBody>
          <a:bodyPr>
            <a:noAutofit/>
          </a:bodyPr>
          <a:lstStyle/>
          <a:p>
            <a:r>
              <a:rPr lang="es-CO" sz="3000" dirty="0" smtClean="0"/>
              <a:t> </a:t>
            </a:r>
            <a:r>
              <a:rPr lang="es-CO" sz="3000" dirty="0"/>
              <a:t>Capacitación a docentes orientadores de las instituciones educativas del Huila </a:t>
            </a:r>
            <a:br>
              <a:rPr lang="es-CO" sz="3000" dirty="0"/>
            </a:br>
            <a:endParaRPr lang="es-ES" sz="3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246987"/>
              </p:ext>
            </p:extLst>
          </p:nvPr>
        </p:nvGraphicFramePr>
        <p:xfrm>
          <a:off x="251520" y="1744176"/>
          <a:ext cx="843528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98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5092" y="2348880"/>
            <a:ext cx="3250704" cy="2799184"/>
          </a:xfrm>
        </p:spPr>
        <p:txBody>
          <a:bodyPr>
            <a:noAutofit/>
          </a:bodyPr>
          <a:lstStyle/>
          <a:p>
            <a:r>
              <a:rPr lang="es-CO" sz="3000" dirty="0" smtClean="0"/>
              <a:t>Capacitación </a:t>
            </a:r>
            <a:r>
              <a:rPr lang="es-CO" sz="3000" dirty="0"/>
              <a:t>a docentes orientadores de las instituciones educativas del Huila </a:t>
            </a:r>
            <a:br>
              <a:rPr lang="es-CO" sz="3000" dirty="0"/>
            </a:br>
            <a:endParaRPr lang="es-ES" sz="3000" dirty="0"/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096058"/>
              </p:ext>
            </p:extLst>
          </p:nvPr>
        </p:nvGraphicFramePr>
        <p:xfrm>
          <a:off x="179512" y="1484784"/>
          <a:ext cx="8659688" cy="497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1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517632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s-CO" sz="3000" dirty="0" smtClean="0"/>
              <a:t>Capacitación </a:t>
            </a:r>
            <a:r>
              <a:rPr lang="es-CO" sz="3000" dirty="0"/>
              <a:t>a docentes en cada uno de los municipios del departamento </a:t>
            </a:r>
            <a:br>
              <a:rPr lang="es-CO" sz="3000" dirty="0"/>
            </a:br>
            <a:endParaRPr lang="es-ES" sz="3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783879"/>
              </p:ext>
            </p:extLst>
          </p:nvPr>
        </p:nvGraphicFramePr>
        <p:xfrm>
          <a:off x="251520" y="1484784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65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13704" y="274638"/>
            <a:ext cx="4173096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2. ACCIONES DE PREVENCIÓN EN EL ÁMBITO COMUNITARIO</a:t>
            </a:r>
            <a:endParaRPr lang="es-CO" dirty="0"/>
          </a:p>
        </p:txBody>
      </p:sp>
      <p:pic>
        <p:nvPicPr>
          <p:cNvPr id="3" name="Picture 2" descr="F:\PE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513704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308827"/>
              </p:ext>
            </p:extLst>
          </p:nvPr>
        </p:nvGraphicFramePr>
        <p:xfrm>
          <a:off x="0" y="116632"/>
          <a:ext cx="896448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70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028738"/>
              </p:ext>
            </p:extLst>
          </p:nvPr>
        </p:nvGraphicFramePr>
        <p:xfrm>
          <a:off x="457200" y="0"/>
          <a:ext cx="82296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5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330</TotalTime>
  <Words>431</Words>
  <Application>Microsoft Office PowerPoint</Application>
  <PresentationFormat>Presentación en pantalla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Diseño predeterminado</vt:lpstr>
      <vt:lpstr>Fotografía de Photo Editor</vt:lpstr>
      <vt:lpstr>Presentación de PowerPoint</vt:lpstr>
      <vt:lpstr> </vt:lpstr>
      <vt:lpstr>   1. ACCIONES DE PREVENCIÓN EN EL AMBITO ESCOLAR</vt:lpstr>
      <vt:lpstr> Capacitación a docentes orientadores de las instituciones educativas del Huila  </vt:lpstr>
      <vt:lpstr>Capacitación a docentes orientadores de las instituciones educativas del Huila  </vt:lpstr>
      <vt:lpstr>Capacitación a docentes en cada uno de los municipios del departamento  </vt:lpstr>
      <vt:lpstr>   2. ACCIONES DE PREVENCIÓN EN EL ÁMBITO COMUNITARIO</vt:lpstr>
      <vt:lpstr>Presentación de PowerPoint</vt:lpstr>
      <vt:lpstr>Presentación de PowerPoint</vt:lpstr>
      <vt:lpstr>Presentación de PowerPoint</vt:lpstr>
      <vt:lpstr>Una jornada de capacitación a IPS en cada municipio  </vt:lpstr>
      <vt:lpstr>Presentación de PowerPoint</vt:lpstr>
      <vt:lpstr>Presentación de PowerPoint</vt:lpstr>
      <vt:lpstr>GRACIAS luzelcyman@yahoo.es redsaludmental@yahoo.com  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 DV4 1212</dc:creator>
  <cp:lastModifiedBy>Luz Elccy Manrique Gonzalez</cp:lastModifiedBy>
  <cp:revision>65</cp:revision>
  <dcterms:created xsi:type="dcterms:W3CDTF">2013-05-21T12:05:36Z</dcterms:created>
  <dcterms:modified xsi:type="dcterms:W3CDTF">2013-05-27T12:50:47Z</dcterms:modified>
</cp:coreProperties>
</file>